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0" r:id="rId3"/>
    <p:sldId id="304" r:id="rId4"/>
    <p:sldId id="305" r:id="rId5"/>
    <p:sldId id="306" r:id="rId6"/>
    <p:sldId id="260" r:id="rId7"/>
    <p:sldId id="294" r:id="rId8"/>
    <p:sldId id="293" r:id="rId9"/>
    <p:sldId id="296" r:id="rId10"/>
    <p:sldId id="264" r:id="rId11"/>
    <p:sldId id="297" r:id="rId12"/>
    <p:sldId id="298" r:id="rId13"/>
    <p:sldId id="300" r:id="rId14"/>
    <p:sldId id="299" r:id="rId15"/>
    <p:sldId id="301" r:id="rId16"/>
    <p:sldId id="271" r:id="rId17"/>
    <p:sldId id="295" r:id="rId18"/>
    <p:sldId id="302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iKT1yVaeywyoPlPSu1Mu7EK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5FF9A-91A9-472E-BB00-B5EE018F6B20}">
  <a:tblStyle styleId="{A145FF9A-91A9-472E-BB00-B5EE018F6B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7" autoAdjust="0"/>
    <p:restoredTop sz="94648"/>
  </p:normalViewPr>
  <p:slideViewPr>
    <p:cSldViewPr snapToGrid="0">
      <p:cViewPr varScale="1">
        <p:scale>
          <a:sx n="42" d="100"/>
          <a:sy n="42" d="100"/>
        </p:scale>
        <p:origin x="3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渝捷 龔" userId="2490d0ff12808c59" providerId="LiveId" clId="{38F419AE-FF1E-4304-827B-D807DD6E2F6C}"/>
    <pc:docChg chg="custSel addSld delSld modSld sldOrd">
      <pc:chgData name="渝捷 龔" userId="2490d0ff12808c59" providerId="LiveId" clId="{38F419AE-FF1E-4304-827B-D807DD6E2F6C}" dt="2022-05-24T01:15:04.625" v="48" actId="478"/>
      <pc:docMkLst>
        <pc:docMk/>
      </pc:docMkLst>
      <pc:sldChg chg="del">
        <pc:chgData name="渝捷 龔" userId="2490d0ff12808c59" providerId="LiveId" clId="{38F419AE-FF1E-4304-827B-D807DD6E2F6C}" dt="2022-05-21T03:41:43.720" v="3" actId="2696"/>
        <pc:sldMkLst>
          <pc:docMk/>
          <pc:sldMk cId="1601659528" sldId="291"/>
        </pc:sldMkLst>
      </pc:sldChg>
      <pc:sldChg chg="del">
        <pc:chgData name="渝捷 龔" userId="2490d0ff12808c59" providerId="LiveId" clId="{38F419AE-FF1E-4304-827B-D807DD6E2F6C}" dt="2022-05-21T03:41:47.270" v="5" actId="2696"/>
        <pc:sldMkLst>
          <pc:docMk/>
          <pc:sldMk cId="1001035921" sldId="292"/>
        </pc:sldMkLst>
      </pc:sldChg>
      <pc:sldChg chg="add del">
        <pc:chgData name="渝捷 龔" userId="2490d0ff12808c59" providerId="LiveId" clId="{38F419AE-FF1E-4304-827B-D807DD6E2F6C}" dt="2022-05-24T01:13:22.856" v="38"/>
        <pc:sldMkLst>
          <pc:docMk/>
          <pc:sldMk cId="2016983917" sldId="293"/>
        </pc:sldMkLst>
      </pc:sldChg>
      <pc:sldChg chg="add del">
        <pc:chgData name="渝捷 龔" userId="2490d0ff12808c59" providerId="LiveId" clId="{38F419AE-FF1E-4304-827B-D807DD6E2F6C}" dt="2022-05-22T02:48:23.691" v="13"/>
        <pc:sldMkLst>
          <pc:docMk/>
          <pc:sldMk cId="2290577841" sldId="294"/>
        </pc:sldMkLst>
      </pc:sldChg>
      <pc:sldChg chg="add del">
        <pc:chgData name="渝捷 龔" userId="2490d0ff12808c59" providerId="LiveId" clId="{38F419AE-FF1E-4304-827B-D807DD6E2F6C}" dt="2022-05-22T02:48:30.029" v="15"/>
        <pc:sldMkLst>
          <pc:docMk/>
          <pc:sldMk cId="1436881122" sldId="296"/>
        </pc:sldMkLst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706867849" sldId="297"/>
        </pc:sldMkLst>
        <pc:spChg chg="del">
          <ac:chgData name="渝捷 龔" userId="2490d0ff12808c59" providerId="LiveId" clId="{38F419AE-FF1E-4304-827B-D807DD6E2F6C}" dt="2022-05-23T01:25:02.652" v="27" actId="478"/>
          <ac:spMkLst>
            <pc:docMk/>
            <pc:sldMk cId="706867849" sldId="297"/>
            <ac:spMk id="21" creationId="{894660E0-5043-179D-E4EA-133E61336F80}"/>
          </ac:spMkLst>
        </pc:spChg>
        <pc:grpChg chg="del">
          <ac:chgData name="渝捷 龔" userId="2490d0ff12808c59" providerId="LiveId" clId="{38F419AE-FF1E-4304-827B-D807DD6E2F6C}" dt="2022-05-23T01:24:59.503" v="24" actId="478"/>
          <ac:grpSpMkLst>
            <pc:docMk/>
            <pc:sldMk cId="706867849" sldId="297"/>
            <ac:grpSpMk id="17" creationId="{A4B49970-DB89-4BD7-C3FB-9D4E42CBAE55}"/>
          </ac:grpSpMkLst>
        </pc:grpChg>
        <pc:grpChg chg="del">
          <ac:chgData name="渝捷 龔" userId="2490d0ff12808c59" providerId="LiveId" clId="{38F419AE-FF1E-4304-827B-D807DD6E2F6C}" dt="2022-05-23T01:25:00.697" v="26" actId="478"/>
          <ac:grpSpMkLst>
            <pc:docMk/>
            <pc:sldMk cId="706867849" sldId="297"/>
            <ac:grpSpMk id="27" creationId="{0B3CDE87-CBE1-643A-1E01-0DF941D9611B}"/>
          </ac:grpSpMkLst>
        </pc:grpChg>
        <pc:picChg chg="del">
          <ac:chgData name="渝捷 龔" userId="2490d0ff12808c59" providerId="LiveId" clId="{38F419AE-FF1E-4304-827B-D807DD6E2F6C}" dt="2022-05-23T01:25:00.173" v="25" actId="478"/>
          <ac:picMkLst>
            <pc:docMk/>
            <pc:sldMk cId="706867849" sldId="297"/>
            <ac:picMk id="11" creationId="{3BE183AC-D2AE-49B5-330D-ED7DDA544E09}"/>
          </ac:picMkLst>
        </pc:picChg>
      </pc:sldChg>
      <pc:sldChg chg="delSp add del mod delAnim">
        <pc:chgData name="渝捷 龔" userId="2490d0ff12808c59" providerId="LiveId" clId="{38F419AE-FF1E-4304-827B-D807DD6E2F6C}" dt="2022-05-24T01:14:17.337" v="44"/>
        <pc:sldMkLst>
          <pc:docMk/>
          <pc:sldMk cId="885687266" sldId="298"/>
        </pc:sldMkLst>
        <pc:spChg chg="del">
          <ac:chgData name="渝捷 龔" userId="2490d0ff12808c59" providerId="LiveId" clId="{38F419AE-FF1E-4304-827B-D807DD6E2F6C}" dt="2022-05-23T01:25:08.161" v="31" actId="478"/>
          <ac:spMkLst>
            <pc:docMk/>
            <pc:sldMk cId="885687266" sldId="298"/>
            <ac:spMk id="26" creationId="{2672F44E-D99E-2406-1AB5-8743A7FCEFD0}"/>
          </ac:spMkLst>
        </pc:spChg>
        <pc:grpChg chg="del">
          <ac:chgData name="渝捷 龔" userId="2490d0ff12808c59" providerId="LiveId" clId="{38F419AE-FF1E-4304-827B-D807DD6E2F6C}" dt="2022-05-23T01:25:04.785" v="28" actId="478"/>
          <ac:grpSpMkLst>
            <pc:docMk/>
            <pc:sldMk cId="885687266" sldId="298"/>
            <ac:grpSpMk id="32" creationId="{29826649-88D6-7B40-CDBF-CDC06B32B4AB}"/>
          </ac:grpSpMkLst>
        </pc:grpChg>
        <pc:grpChg chg="del">
          <ac:chgData name="渝捷 龔" userId="2490d0ff12808c59" providerId="LiveId" clId="{38F419AE-FF1E-4304-827B-D807DD6E2F6C}" dt="2022-05-23T01:25:08.161" v="31" actId="478"/>
          <ac:grpSpMkLst>
            <pc:docMk/>
            <pc:sldMk cId="885687266" sldId="298"/>
            <ac:grpSpMk id="33" creationId="{C9C9A61B-6AEA-9161-9B12-FF38054C3AB7}"/>
          </ac:grpSpMkLst>
        </pc:grpChg>
        <pc:picChg chg="del">
          <ac:chgData name="渝捷 龔" userId="2490d0ff12808c59" providerId="LiveId" clId="{38F419AE-FF1E-4304-827B-D807DD6E2F6C}" dt="2022-05-23T01:25:05.334" v="29" actId="478"/>
          <ac:picMkLst>
            <pc:docMk/>
            <pc:sldMk cId="885687266" sldId="298"/>
            <ac:picMk id="17" creationId="{24FD2D47-59C5-A577-B115-97ED8C2E135F}"/>
          </ac:picMkLst>
        </pc:picChg>
        <pc:picChg chg="del">
          <ac:chgData name="渝捷 龔" userId="2490d0ff12808c59" providerId="LiveId" clId="{38F419AE-FF1E-4304-827B-D807DD6E2F6C}" dt="2022-05-23T01:25:05.885" v="30" actId="478"/>
          <ac:picMkLst>
            <pc:docMk/>
            <pc:sldMk cId="885687266" sldId="298"/>
            <ac:picMk id="18" creationId="{E8BE56A9-C46A-28EC-50F3-35DE76176019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0" creationId="{E5537356-E298-BF82-6A60-6D7B567874EE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1" creationId="{980A00BC-2BFE-B722-DE56-1D79E29385EF}"/>
          </ac:picMkLst>
        </pc:picChg>
        <pc:picChg chg="del">
          <ac:chgData name="渝捷 龔" userId="2490d0ff12808c59" providerId="LiveId" clId="{38F419AE-FF1E-4304-827B-D807DD6E2F6C}" dt="2022-05-23T01:25:08.161" v="31" actId="478"/>
          <ac:picMkLst>
            <pc:docMk/>
            <pc:sldMk cId="885687266" sldId="298"/>
            <ac:picMk id="22" creationId="{181B4B29-32DE-5B8D-C5DA-7A8B1135C387}"/>
          </ac:picMkLst>
        </pc:picChg>
      </pc:sldChg>
      <pc:sldChg chg="delSp add del mod">
        <pc:chgData name="渝捷 龔" userId="2490d0ff12808c59" providerId="LiveId" clId="{38F419AE-FF1E-4304-827B-D807DD6E2F6C}" dt="2022-05-24T01:15:01.770" v="47" actId="478"/>
        <pc:sldMkLst>
          <pc:docMk/>
          <pc:sldMk cId="2538628343" sldId="299"/>
        </pc:sldMkLst>
        <pc:grpChg chg="del">
          <ac:chgData name="渝捷 龔" userId="2490d0ff12808c59" providerId="LiveId" clId="{38F419AE-FF1E-4304-827B-D807DD6E2F6C}" dt="2022-05-24T01:15:01.770" v="47" actId="478"/>
          <ac:grpSpMkLst>
            <pc:docMk/>
            <pc:sldMk cId="2538628343" sldId="299"/>
            <ac:grpSpMk id="13" creationId="{265D55C1-0306-C6FB-11E2-B88D1A27120D}"/>
          </ac:grpSpMkLst>
        </pc:grpChg>
        <pc:picChg chg="del">
          <ac:chgData name="渝捷 龔" userId="2490d0ff12808c59" providerId="LiveId" clId="{38F419AE-FF1E-4304-827B-D807DD6E2F6C}" dt="2022-05-24T01:15:01.770" v="47" actId="478"/>
          <ac:picMkLst>
            <pc:docMk/>
            <pc:sldMk cId="2538628343" sldId="299"/>
            <ac:picMk id="3" creationId="{228A0657-AC5A-9279-84B8-824A30FC9C91}"/>
          </ac:picMkLst>
        </pc:picChg>
      </pc:sldChg>
      <pc:sldChg chg="delSp add del mod delAnim">
        <pc:chgData name="渝捷 龔" userId="2490d0ff12808c59" providerId="LiveId" clId="{38F419AE-FF1E-4304-827B-D807DD6E2F6C}" dt="2022-05-24T01:14:59.367" v="46" actId="478"/>
        <pc:sldMkLst>
          <pc:docMk/>
          <pc:sldMk cId="2263081756" sldId="300"/>
        </pc:sldMkLst>
        <pc:picChg chg="del">
          <ac:chgData name="渝捷 龔" userId="2490d0ff12808c59" providerId="LiveId" clId="{38F419AE-FF1E-4304-827B-D807DD6E2F6C}" dt="2022-05-24T01:14:59.367" v="46" actId="478"/>
          <ac:picMkLst>
            <pc:docMk/>
            <pc:sldMk cId="2263081756" sldId="300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1" creationId="{8D0B434C-828C-341D-B4A2-16C861E3D510}"/>
          </ac:picMkLst>
        </pc:picChg>
        <pc:picChg chg="del">
          <ac:chgData name="渝捷 龔" userId="2490d0ff12808c59" providerId="LiveId" clId="{38F419AE-FF1E-4304-827B-D807DD6E2F6C}" dt="2022-05-24T01:14:58.233" v="45" actId="478"/>
          <ac:picMkLst>
            <pc:docMk/>
            <pc:sldMk cId="2263081756" sldId="300"/>
            <ac:picMk id="12" creationId="{5C163F82-466E-FA31-388D-7326151164EF}"/>
          </ac:picMkLst>
        </pc:picChg>
      </pc:sldChg>
      <pc:sldChg chg="delSp add del mod ord delAnim">
        <pc:chgData name="渝捷 龔" userId="2490d0ff12808c59" providerId="LiveId" clId="{38F419AE-FF1E-4304-827B-D807DD6E2F6C}" dt="2022-05-24T01:15:04.625" v="48" actId="478"/>
        <pc:sldMkLst>
          <pc:docMk/>
          <pc:sldMk cId="2270574331" sldId="301"/>
        </pc:sldMkLst>
        <pc:spChg chg="del">
          <ac:chgData name="渝捷 龔" userId="2490d0ff12808c59" providerId="LiveId" clId="{38F419AE-FF1E-4304-827B-D807DD6E2F6C}" dt="2022-05-24T01:15:04.625" v="48" actId="478"/>
          <ac:spMkLst>
            <pc:docMk/>
            <pc:sldMk cId="2270574331" sldId="301"/>
            <ac:spMk id="14" creationId="{D7B40F34-DCF6-949F-2644-FC6C72CBA5DF}"/>
          </ac:spMkLst>
        </pc:spChg>
        <pc:grpChg chg="del">
          <ac:chgData name="渝捷 龔" userId="2490d0ff12808c59" providerId="LiveId" clId="{38F419AE-FF1E-4304-827B-D807DD6E2F6C}" dt="2022-05-24T01:15:04.625" v="48" actId="478"/>
          <ac:grpSpMkLst>
            <pc:docMk/>
            <pc:sldMk cId="2270574331" sldId="301"/>
            <ac:grpSpMk id="11" creationId="{CB838050-8D69-00A4-BB81-9573A3541ECB}"/>
          </ac:grpSpMkLst>
        </pc:grp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0" creationId="{FD444D8E-F983-2201-55F7-CE320B9752FA}"/>
          </ac:picMkLst>
        </pc:picChg>
        <pc:picChg chg="del">
          <ac:chgData name="渝捷 龔" userId="2490d0ff12808c59" providerId="LiveId" clId="{38F419AE-FF1E-4304-827B-D807DD6E2F6C}" dt="2022-05-24T01:15:04.625" v="48" actId="478"/>
          <ac:picMkLst>
            <pc:docMk/>
            <pc:sldMk cId="2270574331" sldId="301"/>
            <ac:picMk id="19" creationId="{E47C2B73-8552-E594-1DD6-C56A8E70B3C9}"/>
          </ac:picMkLst>
        </pc:picChg>
      </pc:sldChg>
      <pc:sldChg chg="del">
        <pc:chgData name="渝捷 龔" userId="2490d0ff12808c59" providerId="LiveId" clId="{38F419AE-FF1E-4304-827B-D807DD6E2F6C}" dt="2022-05-21T03:41:45.616" v="4" actId="2696"/>
        <pc:sldMkLst>
          <pc:docMk/>
          <pc:sldMk cId="4144370718" sldId="303"/>
        </pc:sldMkLst>
      </pc:sldChg>
      <pc:sldChg chg="add">
        <pc:chgData name="渝捷 龔" userId="2490d0ff12808c59" providerId="LiveId" clId="{38F419AE-FF1E-4304-827B-D807DD6E2F6C}" dt="2022-05-21T03:41:31.459" v="0"/>
        <pc:sldMkLst>
          <pc:docMk/>
          <pc:sldMk cId="3926029538" sldId="304"/>
        </pc:sldMkLst>
      </pc:sldChg>
      <pc:sldChg chg="add">
        <pc:chgData name="渝捷 龔" userId="2490d0ff12808c59" providerId="LiveId" clId="{38F419AE-FF1E-4304-827B-D807DD6E2F6C}" dt="2022-05-21T03:41:34.132" v="1"/>
        <pc:sldMkLst>
          <pc:docMk/>
          <pc:sldMk cId="78332151" sldId="305"/>
        </pc:sldMkLst>
      </pc:sldChg>
      <pc:sldChg chg="add">
        <pc:chgData name="渝捷 龔" userId="2490d0ff12808c59" providerId="LiveId" clId="{38F419AE-FF1E-4304-827B-D807DD6E2F6C}" dt="2022-05-21T03:41:36.009" v="2"/>
        <pc:sldMkLst>
          <pc:docMk/>
          <pc:sldMk cId="658817696" sldId="306"/>
        </pc:sldMkLst>
      </pc:sldChg>
      <pc:sldChg chg="add del">
        <pc:chgData name="渝捷 龔" userId="2490d0ff12808c59" providerId="LiveId" clId="{38F419AE-FF1E-4304-827B-D807DD6E2F6C}" dt="2022-05-22T02:48:11.637" v="8" actId="2696"/>
        <pc:sldMkLst>
          <pc:docMk/>
          <pc:sldMk cId="355284936" sldId="307"/>
        </pc:sldMkLst>
      </pc:sldChg>
      <pc:sldChg chg="add del">
        <pc:chgData name="渝捷 龔" userId="2490d0ff12808c59" providerId="LiveId" clId="{38F419AE-FF1E-4304-827B-D807DD6E2F6C}" dt="2022-05-22T02:48:17.046" v="11" actId="2696"/>
        <pc:sldMkLst>
          <pc:docMk/>
          <pc:sldMk cId="2812741725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300BE77-D5EE-5310-1196-8628DC654B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AA632F-5D88-7F3D-88A8-1F1300BA4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5EE6E-6BA8-E846-BF1C-6BE0FA6C4A2F}" type="datetimeFigureOut">
              <a:rPr kumimoji="1" lang="zh-TW" altLang="en-US" smtClean="0"/>
              <a:t>2022/5/24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5EAA9-962E-0E77-990E-E5A61BD17E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563740-E896-93FC-B8B7-373F0CF68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42CC-4B42-1146-8CE8-3593364CC3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24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05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bdbda31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1bdbda316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1bdbda316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preserve="1">
  <p:cSld name="2_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EBB2EDB-2EC9-B9CD-B26B-7E798425AF24}"/>
              </a:ext>
            </a:extLst>
          </p:cNvPr>
          <p:cNvGrpSpPr/>
          <p:nvPr userDrawn="1"/>
        </p:nvGrpSpPr>
        <p:grpSpPr>
          <a:xfrm>
            <a:off x="0" y="0"/>
            <a:ext cx="12192000" cy="2571301"/>
            <a:chOff x="0" y="0"/>
            <a:chExt cx="12192000" cy="257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E42815-E749-B70A-DC35-647956A6E90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571301"/>
              <a:chOff x="0" y="0"/>
              <a:chExt cx="12192000" cy="257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9D6AC10-A77E-CD53-A612-EF31BFE6C61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0" y="0"/>
                <a:ext cx="6969925" cy="2571301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42F43DC-051E-9B22-D6F0-7636B0F9977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2508459" y="1"/>
                <a:ext cx="6969925" cy="25713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7C2BD34-8AD2-7F19-0E84-0F55DD7E1A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5222075" y="1"/>
                <a:ext cx="6969925" cy="2571300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C5E732-3E1C-94E1-DEFB-0766E36BE6DF}"/>
                </a:ext>
              </a:extLst>
            </p:cNvPr>
            <p:cNvSpPr/>
            <p:nvPr userDrawn="1"/>
          </p:nvSpPr>
          <p:spPr>
            <a:xfrm>
              <a:off x="0" y="0"/>
              <a:ext cx="12192000" cy="2571301"/>
            </a:xfrm>
            <a:prstGeom prst="rect">
              <a:avLst/>
            </a:prstGeom>
            <a:solidFill>
              <a:srgbClr val="F8FA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6334C4B-7B13-482A-FE6B-CBE063B37C9E}"/>
              </a:ext>
            </a:extLst>
          </p:cNvPr>
          <p:cNvSpPr/>
          <p:nvPr userDrawn="1"/>
        </p:nvSpPr>
        <p:spPr>
          <a:xfrm>
            <a:off x="2508870" y="0"/>
            <a:ext cx="2792270" cy="4829374"/>
          </a:xfrm>
          <a:custGeom>
            <a:avLst/>
            <a:gdLst/>
            <a:ahLst/>
            <a:cxnLst/>
            <a:rect l="l" t="t" r="r" b="b"/>
            <a:pathLst>
              <a:path w="2792270" h="5047132">
                <a:moveTo>
                  <a:pt x="1939585" y="2392889"/>
                </a:moveTo>
                <a:cubicBezTo>
                  <a:pt x="1920594" y="2434781"/>
                  <a:pt x="1898274" y="2472466"/>
                  <a:pt x="1872626" y="2505943"/>
                </a:cubicBezTo>
                <a:lnTo>
                  <a:pt x="1909246" y="2528993"/>
                </a:lnTo>
                <a:cubicBezTo>
                  <a:pt x="1938707" y="2490210"/>
                  <a:pt x="1962913" y="2448593"/>
                  <a:pt x="1981864" y="2404140"/>
                </a:cubicBezTo>
                <a:close/>
                <a:moveTo>
                  <a:pt x="2040479" y="2392340"/>
                </a:moveTo>
                <a:lnTo>
                  <a:pt x="1995880" y="2400847"/>
                </a:lnTo>
                <a:cubicBezTo>
                  <a:pt x="1990475" y="2444202"/>
                  <a:pt x="1981507" y="2482161"/>
                  <a:pt x="1968976" y="2514724"/>
                </a:cubicBezTo>
                <a:lnTo>
                  <a:pt x="2018900" y="2503473"/>
                </a:lnTo>
                <a:cubicBezTo>
                  <a:pt x="2030122" y="2465606"/>
                  <a:pt x="2037315" y="2428561"/>
                  <a:pt x="2040479" y="2392340"/>
                </a:cubicBezTo>
                <a:close/>
                <a:moveTo>
                  <a:pt x="2104582" y="2380541"/>
                </a:moveTo>
                <a:lnTo>
                  <a:pt x="2062607" y="2393438"/>
                </a:lnTo>
                <a:cubicBezTo>
                  <a:pt x="2063810" y="2414658"/>
                  <a:pt x="2062675" y="2438989"/>
                  <a:pt x="2059202" y="2466429"/>
                </a:cubicBezTo>
                <a:lnTo>
                  <a:pt x="2104307" y="2450788"/>
                </a:lnTo>
                <a:cubicBezTo>
                  <a:pt x="2106025" y="2420970"/>
                  <a:pt x="2106117" y="2397554"/>
                  <a:pt x="2104582" y="2380541"/>
                </a:cubicBezTo>
                <a:close/>
                <a:moveTo>
                  <a:pt x="2205017" y="2365998"/>
                </a:moveTo>
                <a:lnTo>
                  <a:pt x="2330419" y="2365998"/>
                </a:lnTo>
                <a:lnTo>
                  <a:pt x="2296101" y="2466978"/>
                </a:lnTo>
                <a:lnTo>
                  <a:pt x="2170700" y="2466978"/>
                </a:lnTo>
                <a:close/>
                <a:moveTo>
                  <a:pt x="2250525" y="2232090"/>
                </a:moveTo>
                <a:lnTo>
                  <a:pt x="2375926" y="2232090"/>
                </a:lnTo>
                <a:lnTo>
                  <a:pt x="2346085" y="2319898"/>
                </a:lnTo>
                <a:lnTo>
                  <a:pt x="2220684" y="2319898"/>
                </a:lnTo>
                <a:close/>
                <a:moveTo>
                  <a:pt x="2295754" y="2099005"/>
                </a:moveTo>
                <a:lnTo>
                  <a:pt x="2421156" y="2099005"/>
                </a:lnTo>
                <a:lnTo>
                  <a:pt x="2392339" y="2183795"/>
                </a:lnTo>
                <a:lnTo>
                  <a:pt x="2266937" y="2183795"/>
                </a:lnTo>
                <a:close/>
                <a:moveTo>
                  <a:pt x="2261488" y="2051259"/>
                </a:moveTo>
                <a:lnTo>
                  <a:pt x="2120210" y="2466978"/>
                </a:lnTo>
                <a:lnTo>
                  <a:pt x="2090849" y="2466978"/>
                </a:lnTo>
                <a:lnTo>
                  <a:pt x="2074809" y="2514175"/>
                </a:lnTo>
                <a:lnTo>
                  <a:pt x="2362657" y="2514175"/>
                </a:lnTo>
                <a:lnTo>
                  <a:pt x="2378696" y="2466978"/>
                </a:lnTo>
                <a:lnTo>
                  <a:pt x="2346042" y="2466978"/>
                </a:lnTo>
                <a:lnTo>
                  <a:pt x="2487321" y="2051259"/>
                </a:lnTo>
                <a:close/>
                <a:moveTo>
                  <a:pt x="2143165" y="2032051"/>
                </a:moveTo>
                <a:cubicBezTo>
                  <a:pt x="2087004" y="2106871"/>
                  <a:pt x="2034938" y="2161568"/>
                  <a:pt x="1986966" y="2196143"/>
                </a:cubicBezTo>
                <a:lnTo>
                  <a:pt x="1982220" y="2236755"/>
                </a:lnTo>
                <a:cubicBezTo>
                  <a:pt x="2017984" y="2232181"/>
                  <a:pt x="2049966" y="2227699"/>
                  <a:pt x="2078166" y="2223309"/>
                </a:cubicBezTo>
                <a:cubicBezTo>
                  <a:pt x="2030357" y="2270323"/>
                  <a:pt x="1982363" y="2308465"/>
                  <a:pt x="1934182" y="2337734"/>
                </a:cubicBezTo>
                <a:lnTo>
                  <a:pt x="1931974" y="2382188"/>
                </a:lnTo>
                <a:cubicBezTo>
                  <a:pt x="1996076" y="2370663"/>
                  <a:pt x="2051801" y="2357949"/>
                  <a:pt x="2099149" y="2344046"/>
                </a:cubicBezTo>
                <a:cubicBezTo>
                  <a:pt x="2099389" y="2354107"/>
                  <a:pt x="2098655" y="2363803"/>
                  <a:pt x="2096946" y="2373132"/>
                </a:cubicBezTo>
                <a:lnTo>
                  <a:pt x="2145815" y="2355296"/>
                </a:lnTo>
                <a:cubicBezTo>
                  <a:pt x="2148270" y="2315233"/>
                  <a:pt x="2148445" y="2283769"/>
                  <a:pt x="2146338" y="2260902"/>
                </a:cubicBezTo>
                <a:lnTo>
                  <a:pt x="2098854" y="2277092"/>
                </a:lnTo>
                <a:cubicBezTo>
                  <a:pt x="2099591" y="2285690"/>
                  <a:pt x="2099782" y="2293739"/>
                  <a:pt x="2099428" y="2301239"/>
                </a:cubicBezTo>
                <a:cubicBezTo>
                  <a:pt x="2072851" y="2308922"/>
                  <a:pt x="2048880" y="2314593"/>
                  <a:pt x="2027513" y="2318252"/>
                </a:cubicBezTo>
                <a:cubicBezTo>
                  <a:pt x="2090140" y="2271238"/>
                  <a:pt x="2153488" y="2211601"/>
                  <a:pt x="2217558" y="2139342"/>
                </a:cubicBezTo>
                <a:lnTo>
                  <a:pt x="2180578" y="2115743"/>
                </a:lnTo>
                <a:cubicBezTo>
                  <a:pt x="2162696" y="2136598"/>
                  <a:pt x="2145502" y="2155166"/>
                  <a:pt x="2128995" y="2171447"/>
                </a:cubicBezTo>
                <a:cubicBezTo>
                  <a:pt x="2107317" y="2176020"/>
                  <a:pt x="2086197" y="2179222"/>
                  <a:pt x="2065634" y="2181051"/>
                </a:cubicBezTo>
                <a:cubicBezTo>
                  <a:pt x="2108932" y="2143001"/>
                  <a:pt x="2150198" y="2098822"/>
                  <a:pt x="2189432" y="2048515"/>
                </a:cubicBezTo>
                <a:close/>
                <a:moveTo>
                  <a:pt x="2168868" y="1617068"/>
                </a:moveTo>
                <a:cubicBezTo>
                  <a:pt x="2215699" y="1635911"/>
                  <a:pt x="2232494" y="1664814"/>
                  <a:pt x="2219251" y="1703779"/>
                </a:cubicBezTo>
                <a:cubicBezTo>
                  <a:pt x="2212537" y="1723536"/>
                  <a:pt x="2200102" y="1739269"/>
                  <a:pt x="2181945" y="1750977"/>
                </a:cubicBezTo>
                <a:cubicBezTo>
                  <a:pt x="2163789" y="1762684"/>
                  <a:pt x="2143643" y="1768538"/>
                  <a:pt x="2121508" y="1768538"/>
                </a:cubicBezTo>
                <a:cubicBezTo>
                  <a:pt x="2098824" y="1768538"/>
                  <a:pt x="2082201" y="1762547"/>
                  <a:pt x="2071638" y="1750565"/>
                </a:cubicBezTo>
                <a:cubicBezTo>
                  <a:pt x="2061075" y="1738583"/>
                  <a:pt x="2059150" y="1722713"/>
                  <a:pt x="2065865" y="1702956"/>
                </a:cubicBezTo>
                <a:cubicBezTo>
                  <a:pt x="2078673" y="1665272"/>
                  <a:pt x="2113007" y="1636642"/>
                  <a:pt x="2168868" y="1617068"/>
                </a:cubicBezTo>
                <a:close/>
                <a:moveTo>
                  <a:pt x="1903841" y="1431298"/>
                </a:moveTo>
                <a:cubicBezTo>
                  <a:pt x="1954514" y="1431298"/>
                  <a:pt x="1960578" y="1488008"/>
                  <a:pt x="1922033" y="1601427"/>
                </a:cubicBezTo>
                <a:cubicBezTo>
                  <a:pt x="1884483" y="1711920"/>
                  <a:pt x="1839822" y="1767166"/>
                  <a:pt x="1788052" y="1767166"/>
                </a:cubicBezTo>
                <a:cubicBezTo>
                  <a:pt x="1735550" y="1767166"/>
                  <a:pt x="1727701" y="1713017"/>
                  <a:pt x="1764505" y="1604720"/>
                </a:cubicBezTo>
                <a:cubicBezTo>
                  <a:pt x="1803796" y="1489106"/>
                  <a:pt x="1850241" y="1431298"/>
                  <a:pt x="1903841" y="1431298"/>
                </a:cubicBezTo>
                <a:close/>
                <a:moveTo>
                  <a:pt x="2237404" y="1429926"/>
                </a:moveTo>
                <a:cubicBezTo>
                  <a:pt x="2256247" y="1429926"/>
                  <a:pt x="2269537" y="1435094"/>
                  <a:pt x="2277276" y="1445430"/>
                </a:cubicBezTo>
                <a:cubicBezTo>
                  <a:pt x="2285015" y="1455766"/>
                  <a:pt x="2285869" y="1469806"/>
                  <a:pt x="2279838" y="1487551"/>
                </a:cubicBezTo>
                <a:cubicBezTo>
                  <a:pt x="2268771" y="1520113"/>
                  <a:pt x="2239124" y="1545175"/>
                  <a:pt x="2190898" y="1562737"/>
                </a:cubicBezTo>
                <a:cubicBezTo>
                  <a:pt x="2154971" y="1545724"/>
                  <a:pt x="2142666" y="1520570"/>
                  <a:pt x="2153982" y="1487276"/>
                </a:cubicBezTo>
                <a:cubicBezTo>
                  <a:pt x="2159513" y="1470995"/>
                  <a:pt x="2170317" y="1457366"/>
                  <a:pt x="2186396" y="1446390"/>
                </a:cubicBezTo>
                <a:cubicBezTo>
                  <a:pt x="2202474" y="1435414"/>
                  <a:pt x="2219477" y="1429926"/>
                  <a:pt x="2237404" y="1429926"/>
                </a:cubicBezTo>
                <a:close/>
                <a:moveTo>
                  <a:pt x="2257582" y="1379436"/>
                </a:moveTo>
                <a:cubicBezTo>
                  <a:pt x="2220629" y="1379436"/>
                  <a:pt x="2186264" y="1389315"/>
                  <a:pt x="2154488" y="1409072"/>
                </a:cubicBezTo>
                <a:cubicBezTo>
                  <a:pt x="2122711" y="1428829"/>
                  <a:pt x="2101322" y="1454897"/>
                  <a:pt x="2090321" y="1487276"/>
                </a:cubicBezTo>
                <a:cubicBezTo>
                  <a:pt x="2075089" y="1532095"/>
                  <a:pt x="2088803" y="1565755"/>
                  <a:pt x="2131464" y="1588256"/>
                </a:cubicBezTo>
                <a:lnTo>
                  <a:pt x="2131091" y="1589354"/>
                </a:lnTo>
                <a:cubicBezTo>
                  <a:pt x="2062876" y="1614050"/>
                  <a:pt x="2019724" y="1653015"/>
                  <a:pt x="2001633" y="1706249"/>
                </a:cubicBezTo>
                <a:cubicBezTo>
                  <a:pt x="1990071" y="1740275"/>
                  <a:pt x="1993247" y="1767532"/>
                  <a:pt x="2011162" y="1788021"/>
                </a:cubicBezTo>
                <a:cubicBezTo>
                  <a:pt x="2029077" y="1808509"/>
                  <a:pt x="2057060" y="1818754"/>
                  <a:pt x="2095110" y="1818754"/>
                </a:cubicBezTo>
                <a:cubicBezTo>
                  <a:pt x="2140112" y="1818754"/>
                  <a:pt x="2179525" y="1808555"/>
                  <a:pt x="2213349" y="1788158"/>
                </a:cubicBezTo>
                <a:cubicBezTo>
                  <a:pt x="2247174" y="1767761"/>
                  <a:pt x="2270427" y="1738903"/>
                  <a:pt x="2283109" y="1701584"/>
                </a:cubicBezTo>
                <a:cubicBezTo>
                  <a:pt x="2301137" y="1648533"/>
                  <a:pt x="2283148" y="1611032"/>
                  <a:pt x="2229142" y="1589079"/>
                </a:cubicBezTo>
                <a:lnTo>
                  <a:pt x="2229515" y="1587982"/>
                </a:lnTo>
                <a:cubicBezTo>
                  <a:pt x="2290898" y="1563469"/>
                  <a:pt x="2329548" y="1527796"/>
                  <a:pt x="2345463" y="1480965"/>
                </a:cubicBezTo>
                <a:cubicBezTo>
                  <a:pt x="2355907" y="1450232"/>
                  <a:pt x="2352515" y="1425627"/>
                  <a:pt x="2335287" y="1407151"/>
                </a:cubicBezTo>
                <a:cubicBezTo>
                  <a:pt x="2318058" y="1388675"/>
                  <a:pt x="2292156" y="1379436"/>
                  <a:pt x="2257582" y="1379436"/>
                </a:cubicBezTo>
                <a:close/>
                <a:moveTo>
                  <a:pt x="1924755" y="1379436"/>
                </a:moveTo>
                <a:cubicBezTo>
                  <a:pt x="1876278" y="1379436"/>
                  <a:pt x="1832721" y="1398736"/>
                  <a:pt x="1794084" y="1437335"/>
                </a:cubicBezTo>
                <a:cubicBezTo>
                  <a:pt x="1755448" y="1475934"/>
                  <a:pt x="1723447" y="1532552"/>
                  <a:pt x="1698082" y="1607190"/>
                </a:cubicBezTo>
                <a:cubicBezTo>
                  <a:pt x="1674770" y="1675790"/>
                  <a:pt x="1668757" y="1728201"/>
                  <a:pt x="1680045" y="1764422"/>
                </a:cubicBezTo>
                <a:cubicBezTo>
                  <a:pt x="1691332" y="1800643"/>
                  <a:pt x="1720117" y="1818754"/>
                  <a:pt x="1766400" y="1818754"/>
                </a:cubicBezTo>
                <a:cubicBezTo>
                  <a:pt x="1814329" y="1818754"/>
                  <a:pt x="1857444" y="1799545"/>
                  <a:pt x="1895746" y="1761129"/>
                </a:cubicBezTo>
                <a:cubicBezTo>
                  <a:pt x="1934048" y="1722713"/>
                  <a:pt x="1965260" y="1668016"/>
                  <a:pt x="1989381" y="1597037"/>
                </a:cubicBezTo>
                <a:cubicBezTo>
                  <a:pt x="2038679" y="1451970"/>
                  <a:pt x="2017137" y="1379436"/>
                  <a:pt x="1924755" y="1379436"/>
                </a:cubicBezTo>
                <a:close/>
                <a:moveTo>
                  <a:pt x="1588637" y="1379436"/>
                </a:moveTo>
                <a:cubicBezTo>
                  <a:pt x="1543817" y="1379436"/>
                  <a:pt x="1499832" y="1392059"/>
                  <a:pt x="1456679" y="1417304"/>
                </a:cubicBezTo>
                <a:lnTo>
                  <a:pt x="1435602" y="1479319"/>
                </a:lnTo>
                <a:cubicBezTo>
                  <a:pt x="1480626" y="1448037"/>
                  <a:pt x="1521798" y="1432396"/>
                  <a:pt x="1559117" y="1432396"/>
                </a:cubicBezTo>
                <a:cubicBezTo>
                  <a:pt x="1608875" y="1432396"/>
                  <a:pt x="1625765" y="1455903"/>
                  <a:pt x="1609787" y="1502917"/>
                </a:cubicBezTo>
                <a:cubicBezTo>
                  <a:pt x="1601952" y="1525967"/>
                  <a:pt x="1588169" y="1547279"/>
                  <a:pt x="1568438" y="1566853"/>
                </a:cubicBezTo>
                <a:cubicBezTo>
                  <a:pt x="1548707" y="1586427"/>
                  <a:pt x="1520552" y="1609659"/>
                  <a:pt x="1483974" y="1636551"/>
                </a:cubicBezTo>
                <a:lnTo>
                  <a:pt x="1319547" y="1757836"/>
                </a:lnTo>
                <a:lnTo>
                  <a:pt x="1301269" y="1811619"/>
                </a:lnTo>
                <a:lnTo>
                  <a:pt x="1565518" y="1811619"/>
                </a:lnTo>
                <a:lnTo>
                  <a:pt x="1584448" y="1755916"/>
                </a:lnTo>
                <a:lnTo>
                  <a:pt x="1395659" y="1755916"/>
                </a:lnTo>
                <a:lnTo>
                  <a:pt x="1396126" y="1754544"/>
                </a:lnTo>
                <a:lnTo>
                  <a:pt x="1521108" y="1664540"/>
                </a:lnTo>
                <a:cubicBezTo>
                  <a:pt x="1569448" y="1629416"/>
                  <a:pt x="1605303" y="1599004"/>
                  <a:pt x="1628673" y="1573301"/>
                </a:cubicBezTo>
                <a:cubicBezTo>
                  <a:pt x="1652043" y="1547599"/>
                  <a:pt x="1668141" y="1521760"/>
                  <a:pt x="1676968" y="1495783"/>
                </a:cubicBezTo>
                <a:cubicBezTo>
                  <a:pt x="1689216" y="1459745"/>
                  <a:pt x="1687298" y="1431344"/>
                  <a:pt x="1671212" y="1410581"/>
                </a:cubicBezTo>
                <a:cubicBezTo>
                  <a:pt x="1655127" y="1389818"/>
                  <a:pt x="1627602" y="1379436"/>
                  <a:pt x="1588637" y="1379436"/>
                </a:cubicBezTo>
                <a:close/>
                <a:moveTo>
                  <a:pt x="1294419" y="1378064"/>
                </a:moveTo>
                <a:lnTo>
                  <a:pt x="1120174" y="1420048"/>
                </a:lnTo>
                <a:lnTo>
                  <a:pt x="1100966" y="1476575"/>
                </a:lnTo>
                <a:lnTo>
                  <a:pt x="1205222" y="1450781"/>
                </a:lnTo>
                <a:lnTo>
                  <a:pt x="1100872" y="1757836"/>
                </a:lnTo>
                <a:lnTo>
                  <a:pt x="1007850" y="1757836"/>
                </a:lnTo>
                <a:lnTo>
                  <a:pt x="989572" y="1811619"/>
                </a:lnTo>
                <a:lnTo>
                  <a:pt x="1239826" y="1811619"/>
                </a:lnTo>
                <a:lnTo>
                  <a:pt x="1258104" y="1757836"/>
                </a:lnTo>
                <a:lnTo>
                  <a:pt x="1165356" y="1757836"/>
                </a:lnTo>
                <a:close/>
                <a:moveTo>
                  <a:pt x="961044" y="1378064"/>
                </a:moveTo>
                <a:lnTo>
                  <a:pt x="786799" y="1420048"/>
                </a:lnTo>
                <a:lnTo>
                  <a:pt x="767591" y="1476575"/>
                </a:lnTo>
                <a:lnTo>
                  <a:pt x="871847" y="1450781"/>
                </a:lnTo>
                <a:lnTo>
                  <a:pt x="767497" y="1757836"/>
                </a:lnTo>
                <a:lnTo>
                  <a:pt x="674475" y="1757836"/>
                </a:lnTo>
                <a:lnTo>
                  <a:pt x="656197" y="1811619"/>
                </a:lnTo>
                <a:lnTo>
                  <a:pt x="906451" y="1811619"/>
                </a:lnTo>
                <a:lnTo>
                  <a:pt x="924729" y="1757836"/>
                </a:lnTo>
                <a:lnTo>
                  <a:pt x="831981" y="1757836"/>
                </a:lnTo>
                <a:close/>
                <a:moveTo>
                  <a:pt x="627669" y="1378064"/>
                </a:moveTo>
                <a:lnTo>
                  <a:pt x="453424" y="1420048"/>
                </a:lnTo>
                <a:lnTo>
                  <a:pt x="434216" y="1476575"/>
                </a:lnTo>
                <a:lnTo>
                  <a:pt x="538472" y="1450781"/>
                </a:lnTo>
                <a:lnTo>
                  <a:pt x="434122" y="1757836"/>
                </a:lnTo>
                <a:lnTo>
                  <a:pt x="341100" y="1757836"/>
                </a:lnTo>
                <a:lnTo>
                  <a:pt x="322822" y="1811619"/>
                </a:lnTo>
                <a:lnTo>
                  <a:pt x="573076" y="1811619"/>
                </a:lnTo>
                <a:lnTo>
                  <a:pt x="591354" y="1757836"/>
                </a:lnTo>
                <a:lnTo>
                  <a:pt x="498606" y="1757836"/>
                </a:lnTo>
                <a:close/>
                <a:moveTo>
                  <a:pt x="453983" y="843614"/>
                </a:moveTo>
                <a:lnTo>
                  <a:pt x="586519" y="843614"/>
                </a:lnTo>
                <a:lnTo>
                  <a:pt x="575238" y="876817"/>
                </a:lnTo>
                <a:lnTo>
                  <a:pt x="435293" y="876817"/>
                </a:lnTo>
                <a:close/>
                <a:moveTo>
                  <a:pt x="663308" y="766233"/>
                </a:moveTo>
                <a:lnTo>
                  <a:pt x="798863" y="766233"/>
                </a:lnTo>
                <a:lnTo>
                  <a:pt x="787394" y="799984"/>
                </a:lnTo>
                <a:lnTo>
                  <a:pt x="651839" y="799984"/>
                </a:lnTo>
                <a:close/>
                <a:moveTo>
                  <a:pt x="421938" y="722328"/>
                </a:moveTo>
                <a:lnTo>
                  <a:pt x="407017" y="766233"/>
                </a:lnTo>
                <a:lnTo>
                  <a:pt x="612819" y="766233"/>
                </a:lnTo>
                <a:lnTo>
                  <a:pt x="601349" y="799984"/>
                </a:lnTo>
                <a:lnTo>
                  <a:pt x="426555" y="799984"/>
                </a:lnTo>
                <a:lnTo>
                  <a:pt x="356986" y="920721"/>
                </a:lnTo>
                <a:lnTo>
                  <a:pt x="516962" y="920721"/>
                </a:lnTo>
                <a:cubicBezTo>
                  <a:pt x="457297" y="962247"/>
                  <a:pt x="385898" y="993895"/>
                  <a:pt x="302766" y="1015664"/>
                </a:cubicBezTo>
                <a:lnTo>
                  <a:pt x="311804" y="1060117"/>
                </a:lnTo>
                <a:cubicBezTo>
                  <a:pt x="406936" y="1031579"/>
                  <a:pt x="487411" y="992065"/>
                  <a:pt x="553230" y="941575"/>
                </a:cubicBezTo>
                <a:lnTo>
                  <a:pt x="510145" y="1068349"/>
                </a:lnTo>
                <a:lnTo>
                  <a:pt x="560635" y="1068349"/>
                </a:lnTo>
                <a:lnTo>
                  <a:pt x="610808" y="920721"/>
                </a:lnTo>
                <a:lnTo>
                  <a:pt x="767217" y="920721"/>
                </a:lnTo>
                <a:cubicBezTo>
                  <a:pt x="756506" y="945234"/>
                  <a:pt x="748560" y="962155"/>
                  <a:pt x="743378" y="971485"/>
                </a:cubicBezTo>
                <a:cubicBezTo>
                  <a:pt x="738196" y="980815"/>
                  <a:pt x="732776" y="986806"/>
                  <a:pt x="727118" y="989459"/>
                </a:cubicBezTo>
                <a:cubicBezTo>
                  <a:pt x="721459" y="992111"/>
                  <a:pt x="707654" y="993437"/>
                  <a:pt x="685702" y="993437"/>
                </a:cubicBezTo>
                <a:cubicBezTo>
                  <a:pt x="668506" y="993437"/>
                  <a:pt x="653174" y="992797"/>
                  <a:pt x="639706" y="991517"/>
                </a:cubicBezTo>
                <a:lnTo>
                  <a:pt x="639483" y="1039811"/>
                </a:lnTo>
                <a:cubicBezTo>
                  <a:pt x="649541" y="1040360"/>
                  <a:pt x="660607" y="1040635"/>
                  <a:pt x="672681" y="1040635"/>
                </a:cubicBezTo>
                <a:cubicBezTo>
                  <a:pt x="700304" y="1040635"/>
                  <a:pt x="718956" y="1039446"/>
                  <a:pt x="728635" y="1037067"/>
                </a:cubicBezTo>
                <a:cubicBezTo>
                  <a:pt x="738315" y="1034689"/>
                  <a:pt x="748132" y="1030024"/>
                  <a:pt x="758086" y="1023073"/>
                </a:cubicBezTo>
                <a:cubicBezTo>
                  <a:pt x="768041" y="1016121"/>
                  <a:pt x="780899" y="996319"/>
                  <a:pt x="796661" y="963665"/>
                </a:cubicBezTo>
                <a:cubicBezTo>
                  <a:pt x="812424" y="931011"/>
                  <a:pt x="825144" y="902061"/>
                  <a:pt x="834822" y="876817"/>
                </a:cubicBezTo>
                <a:lnTo>
                  <a:pt x="625728" y="876817"/>
                </a:lnTo>
                <a:lnTo>
                  <a:pt x="637009" y="843614"/>
                </a:lnTo>
                <a:lnTo>
                  <a:pt x="822504" y="843614"/>
                </a:lnTo>
                <a:lnTo>
                  <a:pt x="863725" y="722328"/>
                </a:lnTo>
                <a:close/>
                <a:moveTo>
                  <a:pt x="827324" y="665527"/>
                </a:moveTo>
                <a:lnTo>
                  <a:pt x="773931" y="675680"/>
                </a:lnTo>
                <a:cubicBezTo>
                  <a:pt x="778987" y="686107"/>
                  <a:pt x="782779" y="698638"/>
                  <a:pt x="785306" y="713273"/>
                </a:cubicBezTo>
                <a:lnTo>
                  <a:pt x="837412" y="703669"/>
                </a:lnTo>
                <a:cubicBezTo>
                  <a:pt x="835909" y="690864"/>
                  <a:pt x="832546" y="678150"/>
                  <a:pt x="827324" y="665527"/>
                </a:cubicBezTo>
                <a:close/>
                <a:moveTo>
                  <a:pt x="599669" y="664430"/>
                </a:moveTo>
                <a:lnTo>
                  <a:pt x="548098" y="675680"/>
                </a:lnTo>
                <a:cubicBezTo>
                  <a:pt x="555621" y="691229"/>
                  <a:pt x="560086" y="703395"/>
                  <a:pt x="561493" y="712175"/>
                </a:cubicBezTo>
                <a:lnTo>
                  <a:pt x="613247" y="700376"/>
                </a:lnTo>
                <a:cubicBezTo>
                  <a:pt x="611121" y="689949"/>
                  <a:pt x="606594" y="677967"/>
                  <a:pt x="599669" y="664430"/>
                </a:cubicBezTo>
                <a:close/>
                <a:moveTo>
                  <a:pt x="772409" y="572779"/>
                </a:moveTo>
                <a:cubicBezTo>
                  <a:pt x="727747" y="623452"/>
                  <a:pt x="683900" y="661503"/>
                  <a:pt x="640868" y="686930"/>
                </a:cubicBezTo>
                <a:lnTo>
                  <a:pt x="671232" y="715468"/>
                </a:lnTo>
                <a:cubicBezTo>
                  <a:pt x="697557" y="699370"/>
                  <a:pt x="723784" y="679522"/>
                  <a:pt x="749912" y="655923"/>
                </a:cubicBezTo>
                <a:lnTo>
                  <a:pt x="918944" y="655923"/>
                </a:lnTo>
                <a:lnTo>
                  <a:pt x="934237" y="610921"/>
                </a:lnTo>
                <a:lnTo>
                  <a:pt x="794292" y="610921"/>
                </a:lnTo>
                <a:cubicBezTo>
                  <a:pt x="805589" y="599213"/>
                  <a:pt x="813176" y="590615"/>
                  <a:pt x="817055" y="585127"/>
                </a:cubicBezTo>
                <a:close/>
                <a:moveTo>
                  <a:pt x="550066" y="570584"/>
                </a:moveTo>
                <a:cubicBezTo>
                  <a:pt x="510201" y="615220"/>
                  <a:pt x="465076" y="652722"/>
                  <a:pt x="414692" y="683089"/>
                </a:cubicBezTo>
                <a:lnTo>
                  <a:pt x="441467" y="714919"/>
                </a:lnTo>
                <a:cubicBezTo>
                  <a:pt x="473244" y="695162"/>
                  <a:pt x="499958" y="675497"/>
                  <a:pt x="521610" y="655923"/>
                </a:cubicBezTo>
                <a:lnTo>
                  <a:pt x="667866" y="655923"/>
                </a:lnTo>
                <a:lnTo>
                  <a:pt x="683160" y="610921"/>
                </a:lnTo>
                <a:lnTo>
                  <a:pt x="568460" y="610921"/>
                </a:lnTo>
                <a:cubicBezTo>
                  <a:pt x="576377" y="603238"/>
                  <a:pt x="584024" y="595006"/>
                  <a:pt x="591398" y="586225"/>
                </a:cubicBezTo>
                <a:close/>
                <a:moveTo>
                  <a:pt x="0" y="0"/>
                </a:moveTo>
                <a:lnTo>
                  <a:pt x="2792270" y="0"/>
                </a:lnTo>
                <a:lnTo>
                  <a:pt x="2792270" y="5047132"/>
                </a:lnTo>
                <a:lnTo>
                  <a:pt x="0" y="5047132"/>
                </a:lnTo>
                <a:close/>
              </a:path>
            </a:pathLst>
          </a:custGeom>
          <a:solidFill>
            <a:srgbClr val="96C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F4925949-1422-588F-77B6-491FA9993778}"/>
              </a:ext>
            </a:extLst>
          </p:cNvPr>
          <p:cNvSpPr/>
          <p:nvPr userDrawn="1"/>
        </p:nvSpPr>
        <p:spPr>
          <a:xfrm>
            <a:off x="1757594" y="2782161"/>
            <a:ext cx="8676812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624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 preserve="1" userDrawn="1">
  <p:cSld name="6_自定义版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;p2">
            <a:extLst>
              <a:ext uri="{FF2B5EF4-FFF2-40B4-BE49-F238E27FC236}">
                <a16:creationId xmlns:a16="http://schemas.microsoft.com/office/drawing/2014/main" id="{F51B8B7E-37D7-1293-0478-9B91FD1ABDDF}"/>
              </a:ext>
            </a:extLst>
          </p:cNvPr>
          <p:cNvSpPr/>
          <p:nvPr userDrawn="1"/>
        </p:nvSpPr>
        <p:spPr>
          <a:xfrm>
            <a:off x="2411839" y="1533883"/>
            <a:ext cx="4177219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42;p2">
            <a:extLst>
              <a:ext uri="{FF2B5EF4-FFF2-40B4-BE49-F238E27FC236}">
                <a16:creationId xmlns:a16="http://schemas.microsoft.com/office/drawing/2014/main" id="{616DF4E7-A56F-E02A-5F02-3760418D09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127561"/>
            <a:ext cx="3151905" cy="460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46293435-7DBE-2631-D9FE-FA89AD637000}"/>
              </a:ext>
            </a:extLst>
          </p:cNvPr>
          <p:cNvSpPr/>
          <p:nvPr userDrawn="1"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2D67AD64-BD19-F1F1-D983-E6D4F5222867}"/>
              </a:ext>
            </a:extLst>
          </p:cNvPr>
          <p:cNvSpPr txBox="1"/>
          <p:nvPr userDrawn="1"/>
        </p:nvSpPr>
        <p:spPr>
          <a:xfrm>
            <a:off x="1911295" y="1809191"/>
            <a:ext cx="38842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45;p2">
            <a:extLst>
              <a:ext uri="{FF2B5EF4-FFF2-40B4-BE49-F238E27FC236}">
                <a16:creationId xmlns:a16="http://schemas.microsoft.com/office/drawing/2014/main" id="{08F809E6-D79C-7787-38F6-D229222D577E}"/>
              </a:ext>
            </a:extLst>
          </p:cNvPr>
          <p:cNvSpPr txBox="1"/>
          <p:nvPr userDrawn="1"/>
        </p:nvSpPr>
        <p:spPr>
          <a:xfrm>
            <a:off x="3856752" y="2697788"/>
            <a:ext cx="18774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60;p2">
            <a:extLst>
              <a:ext uri="{FF2B5EF4-FFF2-40B4-BE49-F238E27FC236}">
                <a16:creationId xmlns:a16="http://schemas.microsoft.com/office/drawing/2014/main" id="{DC65844D-2695-E533-5A8B-8697F9202026}"/>
              </a:ext>
            </a:extLst>
          </p:cNvPr>
          <p:cNvSpPr txBox="1"/>
          <p:nvPr userDrawn="1"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https://www.ypppt.com/</a:t>
            </a: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C14BDAD-9E59-E4A8-DB5C-16CCDE18DE8B}"/>
              </a:ext>
            </a:extLst>
          </p:cNvPr>
          <p:cNvGrpSpPr/>
          <p:nvPr userDrawn="1"/>
        </p:nvGrpSpPr>
        <p:grpSpPr>
          <a:xfrm>
            <a:off x="7409240" y="2432491"/>
            <a:ext cx="2897684" cy="569400"/>
            <a:chOff x="7422687" y="2239040"/>
            <a:chExt cx="2897684" cy="569400"/>
          </a:xfrm>
        </p:grpSpPr>
        <p:sp>
          <p:nvSpPr>
            <p:cNvPr id="9" name="Google Shape;50;p2">
              <a:extLst>
                <a:ext uri="{FF2B5EF4-FFF2-40B4-BE49-F238E27FC236}">
                  <a16:creationId xmlns:a16="http://schemas.microsoft.com/office/drawing/2014/main" id="{4758ACEB-5F5C-4FA4-4C5D-3DFCF138DF5C}"/>
                </a:ext>
              </a:extLst>
            </p:cNvPr>
            <p:cNvSpPr txBox="1"/>
            <p:nvPr/>
          </p:nvSpPr>
          <p:spPr>
            <a:xfrm>
              <a:off x="8391671" y="2239040"/>
              <a:ext cx="1928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系統架構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;p2">
              <a:extLst>
                <a:ext uri="{FF2B5EF4-FFF2-40B4-BE49-F238E27FC236}">
                  <a16:creationId xmlns:a16="http://schemas.microsoft.com/office/drawing/2014/main" id="{8939D9E7-B42A-F9A2-8D5C-1097A9E4F67D}"/>
                </a:ext>
              </a:extLst>
            </p:cNvPr>
            <p:cNvSpPr txBox="1"/>
            <p:nvPr/>
          </p:nvSpPr>
          <p:spPr>
            <a:xfrm>
              <a:off x="7422687" y="2239040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" name="Google Shape;52;p2">
              <a:extLst>
                <a:ext uri="{FF2B5EF4-FFF2-40B4-BE49-F238E27FC236}">
                  <a16:creationId xmlns:a16="http://schemas.microsoft.com/office/drawing/2014/main" id="{7784B92D-B4D2-1654-D17C-3FDDFC98D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2343559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49B9F2-8AF6-9F89-BD73-0346604B94D9}"/>
              </a:ext>
            </a:extLst>
          </p:cNvPr>
          <p:cNvGrpSpPr/>
          <p:nvPr userDrawn="1"/>
        </p:nvGrpSpPr>
        <p:grpSpPr>
          <a:xfrm>
            <a:off x="7409240" y="5279726"/>
            <a:ext cx="2984988" cy="569400"/>
            <a:chOff x="7422687" y="5099697"/>
            <a:chExt cx="2984988" cy="569400"/>
          </a:xfrm>
        </p:grpSpPr>
        <p:sp>
          <p:nvSpPr>
            <p:cNvPr id="13" name="Google Shape;57;p2">
              <a:extLst>
                <a:ext uri="{FF2B5EF4-FFF2-40B4-BE49-F238E27FC236}">
                  <a16:creationId xmlns:a16="http://schemas.microsoft.com/office/drawing/2014/main" id="{6161A110-FE3E-8A44-42A2-EAC7B4B921CF}"/>
                </a:ext>
              </a:extLst>
            </p:cNvPr>
            <p:cNvSpPr txBox="1"/>
            <p:nvPr/>
          </p:nvSpPr>
          <p:spPr>
            <a:xfrm>
              <a:off x="8391675" y="5099697"/>
              <a:ext cx="201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未來展望</a:t>
              </a:r>
              <a:endParaRPr sz="31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58;p2">
              <a:extLst>
                <a:ext uri="{FF2B5EF4-FFF2-40B4-BE49-F238E27FC236}">
                  <a16:creationId xmlns:a16="http://schemas.microsoft.com/office/drawing/2014/main" id="{B5A2AB2C-06B7-4770-59B0-1D27B349E1CF}"/>
                </a:ext>
              </a:extLst>
            </p:cNvPr>
            <p:cNvSpPr txBox="1"/>
            <p:nvPr/>
          </p:nvSpPr>
          <p:spPr>
            <a:xfrm>
              <a:off x="7422687" y="509969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" name="Google Shape;59;p2">
              <a:extLst>
                <a:ext uri="{FF2B5EF4-FFF2-40B4-BE49-F238E27FC236}">
                  <a16:creationId xmlns:a16="http://schemas.microsoft.com/office/drawing/2014/main" id="{F85AE55E-2F98-59AF-3D8A-F73167586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520421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B3781E5-8992-6D23-61BE-2E7BE7E913F3}"/>
              </a:ext>
            </a:extLst>
          </p:cNvPr>
          <p:cNvGrpSpPr/>
          <p:nvPr userDrawn="1"/>
        </p:nvGrpSpPr>
        <p:grpSpPr>
          <a:xfrm>
            <a:off x="7409240" y="3856108"/>
            <a:ext cx="3654437" cy="569400"/>
            <a:chOff x="7422687" y="3669367"/>
            <a:chExt cx="3654437" cy="569400"/>
          </a:xfrm>
        </p:grpSpPr>
        <p:sp>
          <p:nvSpPr>
            <p:cNvPr id="21" name="Google Shape;54;p2">
              <a:extLst>
                <a:ext uri="{FF2B5EF4-FFF2-40B4-BE49-F238E27FC236}">
                  <a16:creationId xmlns:a16="http://schemas.microsoft.com/office/drawing/2014/main" id="{4DDA82A4-79F3-AF00-5A4C-19E05F46FFE9}"/>
                </a:ext>
              </a:extLst>
            </p:cNvPr>
            <p:cNvSpPr txBox="1"/>
            <p:nvPr/>
          </p:nvSpPr>
          <p:spPr>
            <a:xfrm>
              <a:off x="7422687" y="366936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" name="Google Shape;55;p2">
              <a:extLst>
                <a:ext uri="{FF2B5EF4-FFF2-40B4-BE49-F238E27FC236}">
                  <a16:creationId xmlns:a16="http://schemas.microsoft.com/office/drawing/2014/main" id="{BA79FBAF-D1D5-EC0F-191B-7C52C3C2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377388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61;p2">
              <a:extLst>
                <a:ext uri="{FF2B5EF4-FFF2-40B4-BE49-F238E27FC236}">
                  <a16:creationId xmlns:a16="http://schemas.microsoft.com/office/drawing/2014/main" id="{8CBB098A-D9D9-480C-13EE-7565BC611C96}"/>
                </a:ext>
              </a:extLst>
            </p:cNvPr>
            <p:cNvSpPr txBox="1"/>
            <p:nvPr/>
          </p:nvSpPr>
          <p:spPr>
            <a:xfrm>
              <a:off x="8373524" y="3669367"/>
              <a:ext cx="270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系統功能介紹</a:t>
              </a:r>
              <a:endParaRPr sz="31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E475-4A4F-9546-E69F-3540D4CD40BF}"/>
              </a:ext>
            </a:extLst>
          </p:cNvPr>
          <p:cNvGrpSpPr/>
          <p:nvPr userDrawn="1"/>
        </p:nvGrpSpPr>
        <p:grpSpPr>
          <a:xfrm>
            <a:off x="7409240" y="1008874"/>
            <a:ext cx="3212538" cy="569400"/>
            <a:chOff x="7422687" y="828845"/>
            <a:chExt cx="3212538" cy="569400"/>
          </a:xfrm>
        </p:grpSpPr>
        <p:sp>
          <p:nvSpPr>
            <p:cNvPr id="26" name="Google Shape;47;p2">
              <a:extLst>
                <a:ext uri="{FF2B5EF4-FFF2-40B4-BE49-F238E27FC236}">
                  <a16:creationId xmlns:a16="http://schemas.microsoft.com/office/drawing/2014/main" id="{A857D121-8E16-EF74-8FAC-CFD4431E01EC}"/>
                </a:ext>
              </a:extLst>
            </p:cNvPr>
            <p:cNvSpPr txBox="1"/>
            <p:nvPr/>
          </p:nvSpPr>
          <p:spPr>
            <a:xfrm>
              <a:off x="7422687" y="828845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" name="Google Shape;48;p2">
              <a:extLst>
                <a:ext uri="{FF2B5EF4-FFF2-40B4-BE49-F238E27FC236}">
                  <a16:creationId xmlns:a16="http://schemas.microsoft.com/office/drawing/2014/main" id="{6EFCE93C-46E5-8A36-60DC-1AC2F1922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933364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2;p2">
              <a:extLst>
                <a:ext uri="{FF2B5EF4-FFF2-40B4-BE49-F238E27FC236}">
                  <a16:creationId xmlns:a16="http://schemas.microsoft.com/office/drawing/2014/main" id="{88550295-D12D-67CF-8C92-133A7C42FCAB}"/>
                </a:ext>
              </a:extLst>
            </p:cNvPr>
            <p:cNvSpPr txBox="1"/>
            <p:nvPr/>
          </p:nvSpPr>
          <p:spPr>
            <a:xfrm>
              <a:off x="8373525" y="828845"/>
              <a:ext cx="2261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背景與動機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29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8">
            <a:extLst>
              <a:ext uri="{FF2B5EF4-FFF2-40B4-BE49-F238E27FC236}">
                <a16:creationId xmlns:a16="http://schemas.microsoft.com/office/drawing/2014/main" id="{D3704BB7-83BC-3467-BEFD-1A986DF1BB52}"/>
              </a:ext>
            </a:extLst>
          </p:cNvPr>
          <p:cNvSpPr/>
          <p:nvPr userDrawn="1"/>
        </p:nvSpPr>
        <p:spPr>
          <a:xfrm>
            <a:off x="1284745" y="899669"/>
            <a:ext cx="6234337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Google Shape;118;p8">
            <a:extLst>
              <a:ext uri="{FF2B5EF4-FFF2-40B4-BE49-F238E27FC236}">
                <a16:creationId xmlns:a16="http://schemas.microsoft.com/office/drawing/2014/main" id="{42E8343D-536B-F846-6E59-526C0384BDFF}"/>
              </a:ext>
            </a:extLst>
          </p:cNvPr>
          <p:cNvSpPr/>
          <p:nvPr userDrawn="1"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DC3C340-FC29-3853-F203-91F8EEF01DFA}"/>
              </a:ext>
            </a:extLst>
          </p:cNvPr>
          <p:cNvGrpSpPr/>
          <p:nvPr userDrawn="1"/>
        </p:nvGrpSpPr>
        <p:grpSpPr>
          <a:xfrm>
            <a:off x="7468284" y="0"/>
            <a:ext cx="3438971" cy="4581525"/>
            <a:chOff x="7310290" y="0"/>
            <a:chExt cx="3438971" cy="4581525"/>
          </a:xfrm>
        </p:grpSpPr>
        <p:sp>
          <p:nvSpPr>
            <p:cNvPr id="10" name="Google Shape;119;p8">
              <a:extLst>
                <a:ext uri="{FF2B5EF4-FFF2-40B4-BE49-F238E27FC236}">
                  <a16:creationId xmlns:a16="http://schemas.microsoft.com/office/drawing/2014/main" id="{E411DAA6-A652-657E-C8E9-2C3BCFFEF633}"/>
                </a:ext>
              </a:extLst>
            </p:cNvPr>
            <p:cNvSpPr/>
            <p:nvPr userDrawn="1"/>
          </p:nvSpPr>
          <p:spPr>
            <a:xfrm>
              <a:off x="7310290" y="0"/>
              <a:ext cx="3438971" cy="4581525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20;p8">
              <a:extLst>
                <a:ext uri="{FF2B5EF4-FFF2-40B4-BE49-F238E27FC236}">
                  <a16:creationId xmlns:a16="http://schemas.microsoft.com/office/drawing/2014/main" id="{6653B152-26B4-E11B-FBBB-754D5DB12650}"/>
                </a:ext>
              </a:extLst>
            </p:cNvPr>
            <p:cNvSpPr txBox="1"/>
            <p:nvPr userDrawn="1"/>
          </p:nvSpPr>
          <p:spPr>
            <a:xfrm>
              <a:off x="7675630" y="717250"/>
              <a:ext cx="27590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19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 preserve="1">
  <p:cSld name="1_空白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C46A745-E9BE-988E-EB3F-A16CF8073B13}"/>
              </a:ext>
            </a:extLst>
          </p:cNvPr>
          <p:cNvGrpSpPr/>
          <p:nvPr userDrawn="1"/>
        </p:nvGrpSpPr>
        <p:grpSpPr>
          <a:xfrm>
            <a:off x="3553897" y="627468"/>
            <a:ext cx="6691001" cy="108000"/>
            <a:chOff x="3553897" y="681257"/>
            <a:chExt cx="6691001" cy="108000"/>
          </a:xfrm>
        </p:grpSpPr>
        <p:sp>
          <p:nvSpPr>
            <p:cNvPr id="8" name="Google Shape;71;g12973218630_0_4">
              <a:extLst>
                <a:ext uri="{FF2B5EF4-FFF2-40B4-BE49-F238E27FC236}">
                  <a16:creationId xmlns:a16="http://schemas.microsoft.com/office/drawing/2014/main" id="{1170BCE4-883C-BFFB-7842-3438FE1D7BE4}"/>
                </a:ext>
              </a:extLst>
            </p:cNvPr>
            <p:cNvSpPr/>
            <p:nvPr userDrawn="1"/>
          </p:nvSpPr>
          <p:spPr>
            <a:xfrm>
              <a:off x="3553897" y="681257"/>
              <a:ext cx="5459400" cy="108000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          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" name="Google Shape;72;g12973218630_0_4">
              <a:extLst>
                <a:ext uri="{FF2B5EF4-FFF2-40B4-BE49-F238E27FC236}">
                  <a16:creationId xmlns:a16="http://schemas.microsoft.com/office/drawing/2014/main" id="{0493A85A-7334-C810-2545-1AEC87CFBCF6}"/>
                </a:ext>
              </a:extLst>
            </p:cNvPr>
            <p:cNvSpPr/>
            <p:nvPr userDrawn="1"/>
          </p:nvSpPr>
          <p:spPr>
            <a:xfrm>
              <a:off x="9140598" y="681257"/>
              <a:ext cx="1104300" cy="108000"/>
            </a:xfrm>
            <a:prstGeom prst="rect">
              <a:avLst/>
            </a:pr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47618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g11bdbda3167_0_18">
            <a:extLst>
              <a:ext uri="{FF2B5EF4-FFF2-40B4-BE49-F238E27FC236}">
                <a16:creationId xmlns:a16="http://schemas.microsoft.com/office/drawing/2014/main" id="{9EAD8CD1-D712-34C3-9AA2-205A63AB3A3C}"/>
              </a:ext>
            </a:extLst>
          </p:cNvPr>
          <p:cNvSpPr/>
          <p:nvPr userDrawn="1"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398;g11bdbda3167_0_18">
            <a:extLst>
              <a:ext uri="{FF2B5EF4-FFF2-40B4-BE49-F238E27FC236}">
                <a16:creationId xmlns:a16="http://schemas.microsoft.com/office/drawing/2014/main" id="{B5AA1F46-BA3F-850F-DE49-1699C3754EA2}"/>
              </a:ext>
            </a:extLst>
          </p:cNvPr>
          <p:cNvSpPr/>
          <p:nvPr userDrawn="1"/>
        </p:nvSpPr>
        <p:spPr>
          <a:xfrm>
            <a:off x="1783500" y="2042100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E2A9FA-29F0-D8D5-DD05-1CBFFF5278ED}"/>
              </a:ext>
            </a:extLst>
          </p:cNvPr>
          <p:cNvSpPr txBox="1"/>
          <p:nvPr userDrawn="1"/>
        </p:nvSpPr>
        <p:spPr>
          <a:xfrm>
            <a:off x="2934891" y="2340433"/>
            <a:ext cx="6322218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41024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MRT</a:t>
            </a:r>
            <a:r>
              <a:rPr lang="en-US" sz="54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aipei｜台北先生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E4566975-0CD8-A8B1-015E-11CE5B5BA598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3CDE87-CBE1-643A-1E01-0DF941D9611B}"/>
              </a:ext>
            </a:extLst>
          </p:cNvPr>
          <p:cNvGrpSpPr/>
          <p:nvPr/>
        </p:nvGrpSpPr>
        <p:grpSpPr>
          <a:xfrm>
            <a:off x="7825092" y="1073429"/>
            <a:ext cx="2429020" cy="5330506"/>
            <a:chOff x="7825092" y="1073429"/>
            <a:chExt cx="2429020" cy="5330506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D09A57A-9CA9-4F41-012E-67B335EFF3A1}"/>
                </a:ext>
              </a:extLst>
            </p:cNvPr>
            <p:cNvGrpSpPr/>
            <p:nvPr/>
          </p:nvGrpSpPr>
          <p:grpSpPr>
            <a:xfrm>
              <a:off x="7825092" y="1073429"/>
              <a:ext cx="2429020" cy="5330506"/>
              <a:chOff x="7825092" y="1073429"/>
              <a:chExt cx="2429020" cy="5330506"/>
            </a:xfrm>
          </p:grpSpPr>
          <p:pic>
            <p:nvPicPr>
              <p:cNvPr id="10" name="Google Shape;255;g11bff5b7ee5_0_7" descr="一張含有 地圖 的圖片&#10;&#10;自動產生的描述">
                <a:extLst>
                  <a:ext uri="{FF2B5EF4-FFF2-40B4-BE49-F238E27FC236}">
                    <a16:creationId xmlns:a16="http://schemas.microsoft.com/office/drawing/2014/main" id="{B78B31AB-8F6E-2050-23FA-4FDE56B1C0A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25092" y="1073429"/>
                <a:ext cx="2429020" cy="5330506"/>
              </a:xfrm>
              <a:custGeom>
                <a:avLst/>
                <a:gdLst/>
                <a:ahLst/>
                <a:cxnLst/>
                <a:rect l="l" t="t" r="r" b="b"/>
                <a:pathLst>
                  <a:path w="2429020" h="5330506" extrusionOk="0">
                    <a:moveTo>
                      <a:pt x="47510" y="0"/>
                    </a:moveTo>
                    <a:lnTo>
                      <a:pt x="2333193" y="0"/>
                    </a:lnTo>
                    <a:lnTo>
                      <a:pt x="2335376" y="6140"/>
                    </a:lnTo>
                    <a:cubicBezTo>
                      <a:pt x="2356540" y="40288"/>
                      <a:pt x="2390540" y="62006"/>
                      <a:pt x="2428403" y="69515"/>
                    </a:cubicBezTo>
                    <a:lnTo>
                      <a:pt x="2429020" y="69519"/>
                    </a:lnTo>
                    <a:lnTo>
                      <a:pt x="2429020" y="5330506"/>
                    </a:lnTo>
                    <a:lnTo>
                      <a:pt x="0" y="5330506"/>
                    </a:lnTo>
                    <a:lnTo>
                      <a:pt x="0" y="75411"/>
                    </a:lnTo>
                    <a:lnTo>
                      <a:pt x="5896" y="71092"/>
                    </a:lnTo>
                    <a:cubicBezTo>
                      <a:pt x="21544" y="55061"/>
                      <a:pt x="33768" y="37169"/>
                      <a:pt x="42474" y="1854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32B77D61-5C5E-EC47-D8B9-29EDFD807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0169" y="5519405"/>
                <a:ext cx="716925" cy="160942"/>
              </a:xfrm>
              <a:prstGeom prst="rect">
                <a:avLst/>
              </a:prstGeom>
            </p:spPr>
          </p:pic>
        </p:grpSp>
        <p:sp>
          <p:nvSpPr>
            <p:cNvPr id="26" name="圓角矩形 25">
              <a:extLst>
                <a:ext uri="{FF2B5EF4-FFF2-40B4-BE49-F238E27FC236}">
                  <a16:creationId xmlns:a16="http://schemas.microsoft.com/office/drawing/2014/main" id="{232D6577-3FC5-8CB1-29F9-5DEBA7BC5163}"/>
                </a:ext>
              </a:extLst>
            </p:cNvPr>
            <p:cNvSpPr/>
            <p:nvPr/>
          </p:nvSpPr>
          <p:spPr>
            <a:xfrm>
              <a:off x="8642294" y="5363388"/>
              <a:ext cx="1529395" cy="446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1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3BE183AC-D2AE-49B5-330D-ED7DDA544E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4B49970-DB89-4BD7-C3FB-9D4E42CBAE55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A096F91-BE6D-26E1-5926-9DEEDD55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1106" y="0"/>
              <a:ext cx="3168881" cy="6856037"/>
            </a:xfrm>
            <a:prstGeom prst="round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B09FAE1-95A7-6BBC-3143-88C3E3CC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894660E0-5043-179D-E4EA-133E61336F80}"/>
              </a:ext>
            </a:extLst>
          </p:cNvPr>
          <p:cNvSpPr/>
          <p:nvPr/>
        </p:nvSpPr>
        <p:spPr>
          <a:xfrm>
            <a:off x="9382047" y="5039115"/>
            <a:ext cx="1031090" cy="1031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43;g11bff5b7ee5_0_7">
            <a:extLst>
              <a:ext uri="{FF2B5EF4-FFF2-40B4-BE49-F238E27FC236}">
                <a16:creationId xmlns:a16="http://schemas.microsoft.com/office/drawing/2014/main" id="{947C3A1B-C0D0-83CA-6ADC-09B0D1EB7DC7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44;g11bff5b7ee5_0_7">
            <a:extLst>
              <a:ext uri="{FF2B5EF4-FFF2-40B4-BE49-F238E27FC236}">
                <a16:creationId xmlns:a16="http://schemas.microsoft.com/office/drawing/2014/main" id="{1862BCD3-FD51-0101-9F33-1ECBE6140076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45;g11bff5b7ee5_0_7">
            <a:extLst>
              <a:ext uri="{FF2B5EF4-FFF2-40B4-BE49-F238E27FC236}">
                <a16:creationId xmlns:a16="http://schemas.microsoft.com/office/drawing/2014/main" id="{A5160CEE-0A9C-5A13-1DF3-86E4ABBA10A9}"/>
              </a:ext>
            </a:extLst>
          </p:cNvPr>
          <p:cNvSpPr txBox="1"/>
          <p:nvPr/>
        </p:nvSpPr>
        <p:spPr>
          <a:xfrm>
            <a:off x="2597518" y="2235105"/>
            <a:ext cx="1723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個人選單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6;g11bff5b7ee5_0_7">
            <a:extLst>
              <a:ext uri="{FF2B5EF4-FFF2-40B4-BE49-F238E27FC236}">
                <a16:creationId xmlns:a16="http://schemas.microsoft.com/office/drawing/2014/main" id="{45AA4629-3B58-248F-C839-98876F13D06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找尋遺失物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1;g11bff5b7ee5_0_7">
            <a:extLst>
              <a:ext uri="{FF2B5EF4-FFF2-40B4-BE49-F238E27FC236}">
                <a16:creationId xmlns:a16="http://schemas.microsoft.com/office/drawing/2014/main" id="{FA89AAB4-97EF-4CE4-393D-3D32B16376F3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dirty="0" err="1"/>
              <a:t>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2;g11bff5b7ee5_0_7">
            <a:extLst>
              <a:ext uri="{FF2B5EF4-FFF2-40B4-BE49-F238E27FC236}">
                <a16:creationId xmlns:a16="http://schemas.microsoft.com/office/drawing/2014/main" id="{2BC81FDC-FA54-4286-9960-F25A16DE4444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3;g11bff5b7ee5_0_7">
            <a:extLst>
              <a:ext uri="{FF2B5EF4-FFF2-40B4-BE49-F238E27FC236}">
                <a16:creationId xmlns:a16="http://schemas.microsoft.com/office/drawing/2014/main" id="{04A815CD-B4B1-4EBB-2AFD-611FEEB6389F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選單功能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F37708-486B-C822-BE66-EF1B67190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329" y="1605835"/>
            <a:ext cx="525782" cy="5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7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81B4B29-32DE-5B8D-C5DA-7A8B113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02" y="1140901"/>
            <a:ext cx="2416357" cy="52279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0A00BC-2BFE-B722-DE56-1D79E293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02" y="1118367"/>
            <a:ext cx="2416357" cy="52279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537356-E298-BF82-6A60-6D7B5678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67" y="1140901"/>
            <a:ext cx="2416357" cy="5227983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C9C9A61B-6AEA-9161-9B12-FF38054C3AB7}"/>
              </a:ext>
            </a:extLst>
          </p:cNvPr>
          <p:cNvGrpSpPr/>
          <p:nvPr/>
        </p:nvGrpSpPr>
        <p:grpSpPr>
          <a:xfrm>
            <a:off x="7844487" y="1126938"/>
            <a:ext cx="2416357" cy="5227983"/>
            <a:chOff x="7824402" y="1126938"/>
            <a:chExt cx="2416357" cy="522798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E20BA6A-B515-5026-A3C2-3D9439B9A0DD}"/>
                </a:ext>
              </a:extLst>
            </p:cNvPr>
            <p:cNvGrpSpPr/>
            <p:nvPr/>
          </p:nvGrpSpPr>
          <p:grpSpPr>
            <a:xfrm>
              <a:off x="7824402" y="1126938"/>
              <a:ext cx="2416357" cy="5227983"/>
              <a:chOff x="7824402" y="1126938"/>
              <a:chExt cx="2416357" cy="5227983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518CA9E-FF69-D09E-D1F5-85CFEB882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4402" y="1126938"/>
                <a:ext cx="2416357" cy="522798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6328CCE-8F4E-FF2A-DFEF-7BDE4B686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7543" y="3544361"/>
                <a:ext cx="440472" cy="15226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2095ED2-542E-1F36-3C22-8B7781135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6694" y="3516923"/>
                <a:ext cx="530599" cy="152262"/>
              </a:xfrm>
              <a:prstGeom prst="rect">
                <a:avLst/>
              </a:prstGeom>
            </p:spPr>
          </p:pic>
        </p:grpSp>
        <p:pic>
          <p:nvPicPr>
            <p:cNvPr id="16" name="圖片 15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0541A675-9F53-F2C2-FC67-921A2729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1916" y="5567082"/>
              <a:ext cx="446847" cy="16398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0DA5B5D-24CA-5C4D-3E1C-6B85A502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68927" y="3544361"/>
              <a:ext cx="1333427" cy="139692"/>
            </a:xfrm>
            <a:prstGeom prst="rect">
              <a:avLst/>
            </a:prstGeom>
          </p:spPr>
        </p:pic>
      </p:grpSp>
      <p:pic>
        <p:nvPicPr>
          <p:cNvPr id="18" name="圖片 17" descr="一張含有 文字, 室外, 停車, 儀錶 的圖片&#10;&#10;自動產生的描述">
            <a:extLst>
              <a:ext uri="{FF2B5EF4-FFF2-40B4-BE49-F238E27FC236}">
                <a16:creationId xmlns:a16="http://schemas.microsoft.com/office/drawing/2014/main" id="{E8BE56A9-C46A-28EC-50F3-35DE76176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0033" y="1140901"/>
            <a:ext cx="2416357" cy="52279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FD2D47-59C5-A577-B115-97ED8C2E1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697" y="1140901"/>
            <a:ext cx="2416357" cy="522798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826649-88D6-7B40-CDBF-CDC06B32B4AB}"/>
              </a:ext>
            </a:extLst>
          </p:cNvPr>
          <p:cNvGrpSpPr/>
          <p:nvPr/>
        </p:nvGrpSpPr>
        <p:grpSpPr>
          <a:xfrm>
            <a:off x="7242142" y="789257"/>
            <a:ext cx="3303832" cy="6221865"/>
            <a:chOff x="7220323" y="789257"/>
            <a:chExt cx="3303832" cy="6221865"/>
          </a:xfrm>
        </p:grpSpPr>
        <p:pic>
          <p:nvPicPr>
            <p:cNvPr id="24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AB72EBA3-26DD-6D48-BA0E-81AE69AA3D4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20323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4DC0C8-7DCD-74B5-87FE-8E8B5308D8D3}"/>
                </a:ext>
              </a:extLst>
            </p:cNvPr>
            <p:cNvSpPr/>
            <p:nvPr/>
          </p:nvSpPr>
          <p:spPr>
            <a:xfrm>
              <a:off x="7987929" y="1056885"/>
              <a:ext cx="206943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62;p36">
            <a:extLst>
              <a:ext uri="{FF2B5EF4-FFF2-40B4-BE49-F238E27FC236}">
                <a16:creationId xmlns:a16="http://schemas.microsoft.com/office/drawing/2014/main" id="{C7BAEB93-D9D2-B501-C061-47E45365190C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63;p36">
            <a:extLst>
              <a:ext uri="{FF2B5EF4-FFF2-40B4-BE49-F238E27FC236}">
                <a16:creationId xmlns:a16="http://schemas.microsoft.com/office/drawing/2014/main" id="{47628721-00D8-EAD6-0EDE-F9F591B28110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64;p36">
            <a:extLst>
              <a:ext uri="{FF2B5EF4-FFF2-40B4-BE49-F238E27FC236}">
                <a16:creationId xmlns:a16="http://schemas.microsoft.com/office/drawing/2014/main" id="{0EBAE8E0-9AB3-3245-B723-A8EA590E3BC3}"/>
              </a:ext>
            </a:extLst>
          </p:cNvPr>
          <p:cNvSpPr txBox="1"/>
          <p:nvPr/>
        </p:nvSpPr>
        <p:spPr>
          <a:xfrm>
            <a:off x="2597518" y="22351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規劃路線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9;p36">
            <a:extLst>
              <a:ext uri="{FF2B5EF4-FFF2-40B4-BE49-F238E27FC236}">
                <a16:creationId xmlns:a16="http://schemas.microsoft.com/office/drawing/2014/main" id="{A09C4F9D-E6F1-F6F3-ACC2-648725D1683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763" y="1613825"/>
            <a:ext cx="523025" cy="5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72F44E-D99E-2406-1AB5-8743A7FCEFD0}"/>
              </a:ext>
            </a:extLst>
          </p:cNvPr>
          <p:cNvSpPr/>
          <p:nvPr/>
        </p:nvSpPr>
        <p:spPr>
          <a:xfrm>
            <a:off x="7997863" y="6382364"/>
            <a:ext cx="206943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Google Shape;265;p36">
            <a:extLst>
              <a:ext uri="{FF2B5EF4-FFF2-40B4-BE49-F238E27FC236}">
                <a16:creationId xmlns:a16="http://schemas.microsoft.com/office/drawing/2014/main" id="{99973EE7-10CF-3B26-B67C-D31B96C8E9D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規劃路線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0;p36">
            <a:extLst>
              <a:ext uri="{FF2B5EF4-FFF2-40B4-BE49-F238E27FC236}">
                <a16:creationId xmlns:a16="http://schemas.microsoft.com/office/drawing/2014/main" id="{2BC1CDAF-3512-0839-9039-7201EA8FA75A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下車提醒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36">
            <a:extLst>
              <a:ext uri="{FF2B5EF4-FFF2-40B4-BE49-F238E27FC236}">
                <a16:creationId xmlns:a16="http://schemas.microsoft.com/office/drawing/2014/main" id="{6329ADA0-AC85-5482-476C-2E6157A1919B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3;p36">
            <a:extLst>
              <a:ext uri="{FF2B5EF4-FFF2-40B4-BE49-F238E27FC236}">
                <a16:creationId xmlns:a16="http://schemas.microsoft.com/office/drawing/2014/main" id="{C7C4741D-EBC3-E206-5420-1B6C1858E0D7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dirty="0"/>
              <a:t>車站內部路線規劃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68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7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13" name="Google Shape;322;p37">
            <a:extLst>
              <a:ext uri="{FF2B5EF4-FFF2-40B4-BE49-F238E27FC236}">
                <a16:creationId xmlns:a16="http://schemas.microsoft.com/office/drawing/2014/main" id="{1B4F43E3-08C9-A8B0-D2D9-42E76773F3C7}"/>
              </a:ext>
            </a:extLst>
          </p:cNvPr>
          <p:cNvSpPr/>
          <p:nvPr/>
        </p:nvSpPr>
        <p:spPr>
          <a:xfrm>
            <a:off x="2078275" y="2025548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Google Shape;323;p37">
            <a:extLst>
              <a:ext uri="{FF2B5EF4-FFF2-40B4-BE49-F238E27FC236}">
                <a16:creationId xmlns:a16="http://schemas.microsoft.com/office/drawing/2014/main" id="{183C39F9-B158-3EE8-4911-B644686385FF}"/>
              </a:ext>
            </a:extLst>
          </p:cNvPr>
          <p:cNvSpPr/>
          <p:nvPr/>
        </p:nvSpPr>
        <p:spPr>
          <a:xfrm>
            <a:off x="4403755" y="20255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C4C08A1C-6F63-7D69-7087-2D3507DE12DF}"/>
              </a:ext>
            </a:extLst>
          </p:cNvPr>
          <p:cNvSpPr txBox="1"/>
          <p:nvPr/>
        </p:nvSpPr>
        <p:spPr>
          <a:xfrm>
            <a:off x="2597518" y="27583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遺失物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7">
            <a:extLst>
              <a:ext uri="{FF2B5EF4-FFF2-40B4-BE49-F238E27FC236}">
                <a16:creationId xmlns:a16="http://schemas.microsoft.com/office/drawing/2014/main" id="{A1B7BC80-7FD0-A457-667C-8B542DD229A1}"/>
              </a:ext>
            </a:extLst>
          </p:cNvPr>
          <p:cNvSpPr txBox="1"/>
          <p:nvPr/>
        </p:nvSpPr>
        <p:spPr>
          <a:xfrm>
            <a:off x="1559425" y="39066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遺失物查詢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9;p37">
            <a:extLst>
              <a:ext uri="{FF2B5EF4-FFF2-40B4-BE49-F238E27FC236}">
                <a16:creationId xmlns:a16="http://schemas.microsoft.com/office/drawing/2014/main" id="{58B60FF2-45FF-C4A9-01BF-5735C777C633}"/>
              </a:ext>
            </a:extLst>
          </p:cNvPr>
          <p:cNvSpPr txBox="1"/>
          <p:nvPr/>
        </p:nvSpPr>
        <p:spPr>
          <a:xfrm>
            <a:off x="1559425" y="48987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通報遺失物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330;p37">
            <a:extLst>
              <a:ext uri="{FF2B5EF4-FFF2-40B4-BE49-F238E27FC236}">
                <a16:creationId xmlns:a16="http://schemas.microsoft.com/office/drawing/2014/main" id="{B65D0558-014B-3771-07B8-5C25C66377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4125" y="2129875"/>
            <a:ext cx="530300" cy="53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81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4" name="Google Shape;287;g11bff5b7ee5_0_22">
            <a:extLst>
              <a:ext uri="{FF2B5EF4-FFF2-40B4-BE49-F238E27FC236}">
                <a16:creationId xmlns:a16="http://schemas.microsoft.com/office/drawing/2014/main" id="{233FAD8A-7B34-D4C1-877C-658A9CC975C0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88;g11bff5b7ee5_0_22">
            <a:extLst>
              <a:ext uri="{FF2B5EF4-FFF2-40B4-BE49-F238E27FC236}">
                <a16:creationId xmlns:a16="http://schemas.microsoft.com/office/drawing/2014/main" id="{8D302C78-DC77-683C-1D43-BCF5E91D4A35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查詢回饋金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g11bff5b7ee5_0_22">
            <a:extLst>
              <a:ext uri="{FF2B5EF4-FFF2-40B4-BE49-F238E27FC236}">
                <a16:creationId xmlns:a16="http://schemas.microsoft.com/office/drawing/2014/main" id="{01178E22-D6DD-2E7D-EB46-2756E6A5DACC}"/>
              </a:ext>
            </a:extLst>
          </p:cNvPr>
          <p:cNvSpPr txBox="1"/>
          <p:nvPr/>
        </p:nvSpPr>
        <p:spPr>
          <a:xfrm>
            <a:off x="1559475" y="38934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輸入卡號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3;g11bff5b7ee5_0_22">
            <a:extLst>
              <a:ext uri="{FF2B5EF4-FFF2-40B4-BE49-F238E27FC236}">
                <a16:creationId xmlns:a16="http://schemas.microsoft.com/office/drawing/2014/main" id="{5A64BCD3-A024-D6BD-4044-360E336F3083}"/>
              </a:ext>
            </a:extLst>
          </p:cNvPr>
          <p:cNvSpPr txBox="1"/>
          <p:nvPr/>
        </p:nvSpPr>
        <p:spPr>
          <a:xfrm>
            <a:off x="1559475" y="48992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回饋資訊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94;g11bff5b7ee5_0_22">
            <a:extLst>
              <a:ext uri="{FF2B5EF4-FFF2-40B4-BE49-F238E27FC236}">
                <a16:creationId xmlns:a16="http://schemas.microsoft.com/office/drawing/2014/main" id="{9D43E7ED-2DE1-C5A3-7760-685E6F1AAD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6893" y="2099950"/>
            <a:ext cx="5849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g11bff5b7ee5_0_22">
            <a:extLst>
              <a:ext uri="{FF2B5EF4-FFF2-40B4-BE49-F238E27FC236}">
                <a16:creationId xmlns:a16="http://schemas.microsoft.com/office/drawing/2014/main" id="{806688D2-B870-043A-E248-C979ABA7D4FF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53862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20" name="Google Shape;340;g11c35cdace7_1_4">
            <a:extLst>
              <a:ext uri="{FF2B5EF4-FFF2-40B4-BE49-F238E27FC236}">
                <a16:creationId xmlns:a16="http://schemas.microsoft.com/office/drawing/2014/main" id="{80163827-0887-F2F4-6CB2-C7E7525D73E6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341;g11c35cdace7_1_4">
            <a:extLst>
              <a:ext uri="{FF2B5EF4-FFF2-40B4-BE49-F238E27FC236}">
                <a16:creationId xmlns:a16="http://schemas.microsoft.com/office/drawing/2014/main" id="{67E29088-BA03-F7B7-258C-F9D52FBBC394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優惠資訊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45;g11c35cdace7_1_4">
            <a:extLst>
              <a:ext uri="{FF2B5EF4-FFF2-40B4-BE49-F238E27FC236}">
                <a16:creationId xmlns:a16="http://schemas.microsoft.com/office/drawing/2014/main" id="{0E266CA2-3157-8467-7F7C-3000EF25609C}"/>
              </a:ext>
            </a:extLst>
          </p:cNvPr>
          <p:cNvSpPr txBox="1"/>
          <p:nvPr/>
        </p:nvSpPr>
        <p:spPr>
          <a:xfrm>
            <a:off x="1559475" y="452778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導向捷客配網站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46;g11c35cdace7_1_4">
            <a:extLst>
              <a:ext uri="{FF2B5EF4-FFF2-40B4-BE49-F238E27FC236}">
                <a16:creationId xmlns:a16="http://schemas.microsoft.com/office/drawing/2014/main" id="{FA8E9658-B49B-016B-0069-3AD6F82161E5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" name="Google Shape;347;g11c35cdace7_1_4">
            <a:extLst>
              <a:ext uri="{FF2B5EF4-FFF2-40B4-BE49-F238E27FC236}">
                <a16:creationId xmlns:a16="http://schemas.microsoft.com/office/drawing/2014/main" id="{6FD28DD6-0F47-A878-AF0C-A89F71DAF9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6887" y="2106137"/>
            <a:ext cx="584979" cy="58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57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13">
            <a:extLst>
              <a:ext uri="{FF2B5EF4-FFF2-40B4-BE49-F238E27FC236}">
                <a16:creationId xmlns:a16="http://schemas.microsoft.com/office/drawing/2014/main" id="{DBE5F441-C15F-A22A-4BAF-61590969D378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結論及未來展望</a:t>
            </a:r>
            <a:endParaRPr sz="54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21">
            <a:extLst>
              <a:ext uri="{FF2B5EF4-FFF2-40B4-BE49-F238E27FC236}">
                <a16:creationId xmlns:a16="http://schemas.microsoft.com/office/drawing/2014/main" id="{959CD339-6AF3-9A31-D313-43F7BFAA085F}"/>
              </a:ext>
            </a:extLst>
          </p:cNvPr>
          <p:cNvSpPr/>
          <p:nvPr/>
        </p:nvSpPr>
        <p:spPr>
          <a:xfrm>
            <a:off x="10189661" y="2443955"/>
            <a:ext cx="285750" cy="203745"/>
          </a:xfrm>
          <a:custGeom>
            <a:avLst/>
            <a:gdLst/>
            <a:ahLst/>
            <a:cxnLst/>
            <a:rect l="l" t="t" r="r" b="b"/>
            <a:pathLst>
              <a:path w="567167" h="404402" extrusionOk="0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365;p21">
            <a:extLst>
              <a:ext uri="{FF2B5EF4-FFF2-40B4-BE49-F238E27FC236}">
                <a16:creationId xmlns:a16="http://schemas.microsoft.com/office/drawing/2014/main" id="{15BBB897-C82D-241D-BF3A-EF0ED3CF0DEF}"/>
              </a:ext>
            </a:extLst>
          </p:cNvPr>
          <p:cNvSpPr/>
          <p:nvPr/>
        </p:nvSpPr>
        <p:spPr>
          <a:xfrm>
            <a:off x="10189661" y="3007608"/>
            <a:ext cx="285750" cy="177083"/>
          </a:xfrm>
          <a:custGeom>
            <a:avLst/>
            <a:gdLst/>
            <a:ahLst/>
            <a:cxnLst/>
            <a:rect l="l" t="t" r="r" b="b"/>
            <a:pathLst>
              <a:path w="605663" h="375338" extrusionOk="0">
                <a:moveTo>
                  <a:pt x="291296" y="195960"/>
                </a:moveTo>
                <a:lnTo>
                  <a:pt x="303111" y="196142"/>
                </a:lnTo>
                <a:lnTo>
                  <a:pt x="507684" y="199773"/>
                </a:lnTo>
                <a:lnTo>
                  <a:pt x="522679" y="230547"/>
                </a:lnTo>
                <a:lnTo>
                  <a:pt x="317288" y="234178"/>
                </a:lnTo>
                <a:lnTo>
                  <a:pt x="280027" y="354096"/>
                </a:lnTo>
                <a:lnTo>
                  <a:pt x="274392" y="372161"/>
                </a:lnTo>
                <a:lnTo>
                  <a:pt x="252672" y="372615"/>
                </a:lnTo>
                <a:lnTo>
                  <a:pt x="129982" y="375338"/>
                </a:lnTo>
                <a:lnTo>
                  <a:pt x="160700" y="311975"/>
                </a:lnTo>
                <a:lnTo>
                  <a:pt x="234495" y="313609"/>
                </a:lnTo>
                <a:lnTo>
                  <a:pt x="285389" y="208306"/>
                </a:lnTo>
                <a:close/>
                <a:moveTo>
                  <a:pt x="114255" y="50910"/>
                </a:moveTo>
                <a:cubicBezTo>
                  <a:pt x="79351" y="50910"/>
                  <a:pt x="50992" y="79224"/>
                  <a:pt x="50992" y="114072"/>
                </a:cubicBezTo>
                <a:cubicBezTo>
                  <a:pt x="50992" y="148828"/>
                  <a:pt x="79351" y="177142"/>
                  <a:pt x="114255" y="177142"/>
                </a:cubicBezTo>
                <a:cubicBezTo>
                  <a:pt x="149069" y="177142"/>
                  <a:pt x="177428" y="148828"/>
                  <a:pt x="177428" y="114072"/>
                </a:cubicBezTo>
                <a:cubicBezTo>
                  <a:pt x="177428" y="79224"/>
                  <a:pt x="149069" y="50910"/>
                  <a:pt x="114255" y="50910"/>
                </a:cubicBezTo>
                <a:close/>
                <a:moveTo>
                  <a:pt x="536308" y="34096"/>
                </a:moveTo>
                <a:cubicBezTo>
                  <a:pt x="515128" y="34096"/>
                  <a:pt x="497858" y="51336"/>
                  <a:pt x="497858" y="72477"/>
                </a:cubicBezTo>
                <a:cubicBezTo>
                  <a:pt x="497858" y="93618"/>
                  <a:pt x="515128" y="110767"/>
                  <a:pt x="536308" y="110767"/>
                </a:cubicBezTo>
                <a:cubicBezTo>
                  <a:pt x="557487" y="110767"/>
                  <a:pt x="574667" y="93618"/>
                  <a:pt x="574667" y="72477"/>
                </a:cubicBezTo>
                <a:cubicBezTo>
                  <a:pt x="574667" y="51336"/>
                  <a:pt x="557487" y="34096"/>
                  <a:pt x="536308" y="34096"/>
                </a:cubicBezTo>
                <a:close/>
                <a:moveTo>
                  <a:pt x="536308" y="3246"/>
                </a:moveTo>
                <a:cubicBezTo>
                  <a:pt x="574485" y="3246"/>
                  <a:pt x="605663" y="34277"/>
                  <a:pt x="605663" y="72477"/>
                </a:cubicBezTo>
                <a:cubicBezTo>
                  <a:pt x="605663" y="83637"/>
                  <a:pt x="602936" y="94253"/>
                  <a:pt x="598210" y="103599"/>
                </a:cubicBezTo>
                <a:lnTo>
                  <a:pt x="536308" y="231173"/>
                </a:lnTo>
                <a:lnTo>
                  <a:pt x="474315" y="103599"/>
                </a:lnTo>
                <a:cubicBezTo>
                  <a:pt x="469588" y="94253"/>
                  <a:pt x="466861" y="83637"/>
                  <a:pt x="466861" y="72477"/>
                </a:cubicBezTo>
                <a:cubicBezTo>
                  <a:pt x="466861" y="34277"/>
                  <a:pt x="498039" y="3246"/>
                  <a:pt x="536308" y="3246"/>
                </a:cubicBezTo>
                <a:close/>
                <a:moveTo>
                  <a:pt x="114255" y="0"/>
                </a:moveTo>
                <a:cubicBezTo>
                  <a:pt x="177246" y="0"/>
                  <a:pt x="228420" y="51182"/>
                  <a:pt x="228420" y="114072"/>
                </a:cubicBezTo>
                <a:cubicBezTo>
                  <a:pt x="228420" y="132494"/>
                  <a:pt x="224057" y="149827"/>
                  <a:pt x="216240" y="165254"/>
                </a:cubicBezTo>
                <a:lnTo>
                  <a:pt x="114255" y="375338"/>
                </a:lnTo>
                <a:lnTo>
                  <a:pt x="12180" y="165254"/>
                </a:lnTo>
                <a:cubicBezTo>
                  <a:pt x="4363" y="149917"/>
                  <a:pt x="0" y="132494"/>
                  <a:pt x="0" y="114072"/>
                </a:cubicBezTo>
                <a:cubicBezTo>
                  <a:pt x="0" y="51182"/>
                  <a:pt x="51265" y="0"/>
                  <a:pt x="114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96361442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組內分工</a:t>
            </a:r>
          </a:p>
        </p:txBody>
      </p:sp>
    </p:spTree>
    <p:extLst>
      <p:ext uri="{BB962C8B-B14F-4D97-AF65-F5344CB8AC3E}">
        <p14:creationId xmlns:p14="http://schemas.microsoft.com/office/powerpoint/2010/main" val="33004572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1;p1">
            <a:extLst>
              <a:ext uri="{FF2B5EF4-FFF2-40B4-BE49-F238E27FC236}">
                <a16:creationId xmlns:a16="http://schemas.microsoft.com/office/drawing/2014/main" id="{A0051D64-73AA-EF32-AF20-09C1FE5F6269}"/>
              </a:ext>
            </a:extLst>
          </p:cNvPr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32;p1">
            <a:extLst>
              <a:ext uri="{FF2B5EF4-FFF2-40B4-BE49-F238E27FC236}">
                <a16:creationId xmlns:a16="http://schemas.microsoft.com/office/drawing/2014/main" id="{7C24BC9A-5BB1-B177-E7AB-EF94D903C714}"/>
              </a:ext>
            </a:extLst>
          </p:cNvPr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33;p1">
            <a:extLst>
              <a:ext uri="{FF2B5EF4-FFF2-40B4-BE49-F238E27FC236}">
                <a16:creationId xmlns:a16="http://schemas.microsoft.com/office/drawing/2014/main" id="{F5C9E36E-8E5C-8ACB-AC6F-8368B6EE470B}"/>
              </a:ext>
            </a:extLst>
          </p:cNvPr>
          <p:cNvSpPr txBox="1"/>
          <p:nvPr/>
        </p:nvSpPr>
        <p:spPr>
          <a:xfrm>
            <a:off x="1862655" y="4829374"/>
            <a:ext cx="7691883" cy="174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指導老師：許晉龍老師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Google Shape;34;p1">
            <a:extLst>
              <a:ext uri="{FF2B5EF4-FFF2-40B4-BE49-F238E27FC236}">
                <a16:creationId xmlns:a16="http://schemas.microsoft.com/office/drawing/2014/main" id="{0BE65D17-4067-29A8-8DC8-67D325ADCF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5;p1">
            <a:extLst>
              <a:ext uri="{FF2B5EF4-FFF2-40B4-BE49-F238E27FC236}">
                <a16:creationId xmlns:a16="http://schemas.microsoft.com/office/drawing/2014/main" id="{EFBF25BD-0419-A511-E7B9-744152677224}"/>
              </a:ext>
            </a:extLst>
          </p:cNvPr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556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dbda3167_0_18"/>
          <p:cNvSpPr/>
          <p:nvPr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g11bdbda3167_0_18"/>
          <p:cNvSpPr txBox="1"/>
          <p:nvPr/>
        </p:nvSpPr>
        <p:spPr>
          <a:xfrm>
            <a:off x="3571200" y="2139150"/>
            <a:ext cx="5049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 sz="122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8" name="Google Shape;398;g11bdbda3167_0_18"/>
          <p:cNvSpPr/>
          <p:nvPr/>
        </p:nvSpPr>
        <p:spPr>
          <a:xfrm>
            <a:off x="1783500" y="1902025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0CD71302-CF09-F56C-A55C-BA174FF9A9BF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C777FE48-8842-A127-70E0-D946DEF0798B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417C342E-68D7-0E53-E7C2-352CAA9EFA4B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7EC76F3B-FF47-B4D7-46D2-398EA15024CF}"/>
              </a:ext>
            </a:extLst>
          </p:cNvPr>
          <p:cNvSpPr/>
          <p:nvPr/>
        </p:nvSpPr>
        <p:spPr>
          <a:xfrm>
            <a:off x="4728163" y="1801250"/>
            <a:ext cx="12639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迷路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7" name="Google Shape;79;g12973218630_0_4">
            <a:extLst>
              <a:ext uri="{FF2B5EF4-FFF2-40B4-BE49-F238E27FC236}">
                <a16:creationId xmlns:a16="http://schemas.microsoft.com/office/drawing/2014/main" id="{A30E9BF7-8A0D-6789-EB13-00C9115B53A1}"/>
              </a:ext>
            </a:extLst>
          </p:cNvPr>
          <p:cNvSpPr/>
          <p:nvPr/>
        </p:nvSpPr>
        <p:spPr>
          <a:xfrm>
            <a:off x="6283597" y="1801250"/>
            <a:ext cx="15831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8" name="Google Shape;80;g12973218630_0_4">
            <a:extLst>
              <a:ext uri="{FF2B5EF4-FFF2-40B4-BE49-F238E27FC236}">
                <a16:creationId xmlns:a16="http://schemas.microsoft.com/office/drawing/2014/main" id="{830DAB37-E1F9-10C9-6579-9177B6A86787}"/>
              </a:ext>
            </a:extLst>
          </p:cNvPr>
          <p:cNvSpPr/>
          <p:nvPr/>
        </p:nvSpPr>
        <p:spPr>
          <a:xfrm>
            <a:off x="8158231" y="1796798"/>
            <a:ext cx="25260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出口資訊複雜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9" name="Google Shape;82;g12973218630_0_4">
            <a:extLst>
              <a:ext uri="{FF2B5EF4-FFF2-40B4-BE49-F238E27FC236}">
                <a16:creationId xmlns:a16="http://schemas.microsoft.com/office/drawing/2014/main" id="{CB064703-3994-8D96-4C39-117C76F5B7A1}"/>
              </a:ext>
            </a:extLst>
          </p:cNvPr>
          <p:cNvSpPr/>
          <p:nvPr/>
        </p:nvSpPr>
        <p:spPr>
          <a:xfrm>
            <a:off x="4728164" y="3700225"/>
            <a:ext cx="294626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無一站式轉乘資訊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0" name="Google Shape;84;g12973218630_0_4">
            <a:extLst>
              <a:ext uri="{FF2B5EF4-FFF2-40B4-BE49-F238E27FC236}">
                <a16:creationId xmlns:a16="http://schemas.microsoft.com/office/drawing/2014/main" id="{5001712B-48C0-E4F0-8026-693ED060F515}"/>
              </a:ext>
            </a:extLst>
          </p:cNvPr>
          <p:cNvSpPr/>
          <p:nvPr/>
        </p:nvSpPr>
        <p:spPr>
          <a:xfrm>
            <a:off x="4728164" y="5565625"/>
            <a:ext cx="275032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遺失物查找不易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Google Shape;85;g12973218630_0_4">
            <a:extLst>
              <a:ext uri="{FF2B5EF4-FFF2-40B4-BE49-F238E27FC236}">
                <a16:creationId xmlns:a16="http://schemas.microsoft.com/office/drawing/2014/main" id="{C81E1529-0857-3557-5B85-0FE1ED233A4F}"/>
              </a:ext>
            </a:extLst>
          </p:cNvPr>
          <p:cNvSpPr/>
          <p:nvPr/>
        </p:nvSpPr>
        <p:spPr>
          <a:xfrm>
            <a:off x="7674429" y="5565625"/>
            <a:ext cx="300980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人工處理時間漫長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D3C325-3E10-A6D5-BB37-3DBE3EB5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99" y="1529774"/>
            <a:ext cx="1291402" cy="12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424B0C-B030-5A91-1743-88F82251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99" y="5238165"/>
            <a:ext cx="1326511" cy="1336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66B0CB-91BD-725E-4567-3C71B3D7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0" y="3367297"/>
            <a:ext cx="1324746" cy="1324746"/>
          </a:xfrm>
          <a:prstGeom prst="rect">
            <a:avLst/>
          </a:prstGeom>
        </p:spPr>
      </p:pic>
      <p:sp>
        <p:nvSpPr>
          <p:cNvPr id="15" name="Google Shape;82;g12973218630_0_4">
            <a:extLst>
              <a:ext uri="{FF2B5EF4-FFF2-40B4-BE49-F238E27FC236}">
                <a16:creationId xmlns:a16="http://schemas.microsoft.com/office/drawing/2014/main" id="{53CD550E-8C53-471C-B49C-48B3E5737906}"/>
              </a:ext>
            </a:extLst>
          </p:cNvPr>
          <p:cNvSpPr/>
          <p:nvPr/>
        </p:nvSpPr>
        <p:spPr>
          <a:xfrm>
            <a:off x="7866697" y="3693625"/>
            <a:ext cx="281753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到站後無空位歸還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295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02333BF-2895-76DE-8EEF-0E14E2648ABD}"/>
              </a:ext>
            </a:extLst>
          </p:cNvPr>
          <p:cNvGraphicFramePr>
            <a:graphicFrameLocks noGrp="1"/>
          </p:cNvGraphicFramePr>
          <p:nvPr/>
        </p:nvGraphicFramePr>
        <p:xfrm>
          <a:off x="904874" y="1371600"/>
          <a:ext cx="10448925" cy="4575334"/>
        </p:xfrm>
        <a:graphic>
          <a:graphicData uri="http://schemas.openxmlformats.org/drawingml/2006/table">
            <a:tbl>
              <a:tblPr firstRow="1" firstCol="1" bandRow="1">
                <a:tableStyleId>{A145FF9A-91A9-472E-BB00-B5EE018F6B20}</a:tableStyleId>
              </a:tblPr>
              <a:tblGrid>
                <a:gridCol w="4950700">
                  <a:extLst>
                    <a:ext uri="{9D8B030D-6E8A-4147-A177-3AD203B41FA5}">
                      <a16:colId xmlns:a16="http://schemas.microsoft.com/office/drawing/2014/main" val="430309924"/>
                    </a:ext>
                  </a:extLst>
                </a:gridCol>
                <a:gridCol w="5498225">
                  <a:extLst>
                    <a:ext uri="{9D8B030D-6E8A-4147-A177-3AD203B41FA5}">
                      <a16:colId xmlns:a16="http://schemas.microsoft.com/office/drawing/2014/main" val="509063491"/>
                    </a:ext>
                  </a:extLst>
                </a:gridCol>
              </a:tblGrid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Strengths</a:t>
                      </a:r>
                      <a:r>
                        <a:rPr lang="zh-TW" sz="3000" kern="100" dirty="0">
                          <a:effectLst/>
                        </a:rPr>
                        <a:t>優勢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Weaknesses</a:t>
                      </a:r>
                      <a:r>
                        <a:rPr lang="zh-TW" sz="3000" kern="100" dirty="0">
                          <a:effectLst/>
                        </a:rPr>
                        <a:t>劣勢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58341842"/>
                  </a:ext>
                </a:extLst>
              </a:tr>
              <a:tr h="161714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免下載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操作簡單</a:t>
                      </a:r>
                      <a:r>
                        <a:rPr lang="zh-TW" altLang="en-US" sz="2000" kern="100" dirty="0">
                          <a:effectLst/>
                        </a:rPr>
                        <a:t>、</a:t>
                      </a:r>
                      <a:r>
                        <a:rPr lang="zh-TW" sz="2000" kern="100" dirty="0">
                          <a:effectLst/>
                        </a:rPr>
                        <a:t>流程方便快速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開發成本低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相較於現有相關應用程式，進階功能少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知名度低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4989893"/>
                  </a:ext>
                </a:extLst>
              </a:tr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Opportunities</a:t>
                      </a:r>
                      <a:r>
                        <a:rPr lang="zh-TW" sz="3000" b="1" kern="100" dirty="0">
                          <a:effectLst/>
                        </a:rPr>
                        <a:t>機會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Threats</a:t>
                      </a:r>
                      <a:r>
                        <a:rPr lang="zh-TW" sz="3000" b="1" kern="100" dirty="0">
                          <a:effectLst/>
                        </a:rPr>
                        <a:t>威脅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36316221"/>
                  </a:ext>
                </a:extLst>
              </a:tr>
              <a:tr h="11438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低碳生活盛行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大眾運輸間轉乘複雜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已有相似功能應用程式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疫情期間大眾運輸運量降低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737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3215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81B3C1CE-8168-1A90-FE30-69EB504F9851}"/>
              </a:ext>
            </a:extLst>
          </p:cNvPr>
          <p:cNvSpPr txBox="1"/>
          <p:nvPr/>
        </p:nvSpPr>
        <p:spPr>
          <a:xfrm>
            <a:off x="904875" y="409884"/>
            <a:ext cx="262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專案目的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6CA1E3CE-CBDE-21D0-5A1F-C69381850D28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D2091ECC-E116-930D-D487-8502BE2EE74E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83E66B9E-EBA0-14F8-D135-165B39364B85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FAAEB131-17F9-4628-8737-EA24BABC3ACF}"/>
              </a:ext>
            </a:extLst>
          </p:cNvPr>
          <p:cNvSpPr/>
          <p:nvPr/>
        </p:nvSpPr>
        <p:spPr>
          <a:xfrm>
            <a:off x="4728163" y="1801250"/>
            <a:ext cx="562310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減少乘車時不安感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82;g12973218630_0_4">
            <a:extLst>
              <a:ext uri="{FF2B5EF4-FFF2-40B4-BE49-F238E27FC236}">
                <a16:creationId xmlns:a16="http://schemas.microsoft.com/office/drawing/2014/main" id="{D434BD3E-AB93-5785-9077-9BFFCD3D50CF}"/>
              </a:ext>
            </a:extLst>
          </p:cNvPr>
          <p:cNvSpPr/>
          <p:nvPr/>
        </p:nvSpPr>
        <p:spPr>
          <a:xfrm>
            <a:off x="4728163" y="3700225"/>
            <a:ext cx="562310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4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降低處理遺失物成本</a:t>
            </a:r>
            <a:endParaRPr lang="zh-TW" altLang="en-US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84;g12973218630_0_4">
            <a:extLst>
              <a:ext uri="{FF2B5EF4-FFF2-40B4-BE49-F238E27FC236}">
                <a16:creationId xmlns:a16="http://schemas.microsoft.com/office/drawing/2014/main" id="{177BA6F7-8AB8-34B8-2F29-AC065AB5FCB1}"/>
              </a:ext>
            </a:extLst>
          </p:cNvPr>
          <p:cNvSpPr/>
          <p:nvPr/>
        </p:nvSpPr>
        <p:spPr>
          <a:xfrm>
            <a:off x="4728163" y="5565625"/>
            <a:ext cx="5623103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活化北捷官方帳號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128E11-AB1E-10D3-30ED-DDB258D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4" y="3356796"/>
            <a:ext cx="1495100" cy="1368158"/>
          </a:xfrm>
          <a:prstGeom prst="rect">
            <a:avLst/>
          </a:prstGeom>
        </p:spPr>
      </p:pic>
      <p:sp>
        <p:nvSpPr>
          <p:cNvPr id="22" name="Google Shape;438;p6">
            <a:extLst>
              <a:ext uri="{FF2B5EF4-FFF2-40B4-BE49-F238E27FC236}">
                <a16:creationId xmlns:a16="http://schemas.microsoft.com/office/drawing/2014/main" id="{A30CE5EF-A3D3-07E6-D2FE-EFA0446EA8B0}"/>
              </a:ext>
            </a:extLst>
          </p:cNvPr>
          <p:cNvSpPr/>
          <p:nvPr/>
        </p:nvSpPr>
        <p:spPr>
          <a:xfrm>
            <a:off x="1602203" y="1510832"/>
            <a:ext cx="1329286" cy="132928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" name="Google Shape;126;g12a36a82d6d_0_0">
            <a:extLst>
              <a:ext uri="{FF2B5EF4-FFF2-40B4-BE49-F238E27FC236}">
                <a16:creationId xmlns:a16="http://schemas.microsoft.com/office/drawing/2014/main" id="{5AFE5692-C9D5-FA6E-F701-930E9928F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31" y="1793962"/>
            <a:ext cx="885406" cy="9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38;p6">
            <a:extLst>
              <a:ext uri="{FF2B5EF4-FFF2-40B4-BE49-F238E27FC236}">
                <a16:creationId xmlns:a16="http://schemas.microsoft.com/office/drawing/2014/main" id="{AF59C735-89F8-1E59-9605-571D83123323}"/>
              </a:ext>
            </a:extLst>
          </p:cNvPr>
          <p:cNvSpPr/>
          <p:nvPr/>
        </p:nvSpPr>
        <p:spPr>
          <a:xfrm>
            <a:off x="1618791" y="5202030"/>
            <a:ext cx="1329286" cy="1329286"/>
          </a:xfrm>
          <a:prstGeom prst="ellipse">
            <a:avLst/>
          </a:prstGeom>
          <a:solidFill>
            <a:srgbClr val="01B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" name="Google Shape;83;g12973218630_0_4">
            <a:extLst>
              <a:ext uri="{FF2B5EF4-FFF2-40B4-BE49-F238E27FC236}">
                <a16:creationId xmlns:a16="http://schemas.microsoft.com/office/drawing/2014/main" id="{6BD9BFD6-BA6F-B6F7-25D9-3067F655ED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09" y="5176478"/>
            <a:ext cx="1393570" cy="1393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817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13">
            <a:extLst>
              <a:ext uri="{FF2B5EF4-FFF2-40B4-BE49-F238E27FC236}">
                <a16:creationId xmlns:a16="http://schemas.microsoft.com/office/drawing/2014/main" id="{65BA82BA-6234-4DE8-5996-90655A656A2A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1CC03E80-FA8B-E3F1-775F-D244651EF5CF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系統架構</a:t>
            </a:r>
            <a:endParaRPr lang="zh-TW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664E9E37-123F-656E-1A5C-A9B89A53FDB7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六大功能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" name="Google Shape;180;p10">
            <a:extLst>
              <a:ext uri="{FF2B5EF4-FFF2-40B4-BE49-F238E27FC236}">
                <a16:creationId xmlns:a16="http://schemas.microsoft.com/office/drawing/2014/main" id="{102582C1-FE06-B4C6-D777-2417B025788E}"/>
              </a:ext>
            </a:extLst>
          </p:cNvPr>
          <p:cNvGrpSpPr/>
          <p:nvPr/>
        </p:nvGrpSpPr>
        <p:grpSpPr>
          <a:xfrm>
            <a:off x="1677941" y="1687299"/>
            <a:ext cx="1980000" cy="1980000"/>
            <a:chOff x="1025663" y="1759549"/>
            <a:chExt cx="1894737" cy="1914486"/>
          </a:xfrm>
        </p:grpSpPr>
        <p:sp>
          <p:nvSpPr>
            <p:cNvPr id="4" name="Google Shape;181;p10">
              <a:extLst>
                <a:ext uri="{FF2B5EF4-FFF2-40B4-BE49-F238E27FC236}">
                  <a16:creationId xmlns:a16="http://schemas.microsoft.com/office/drawing/2014/main" id="{139C1693-71FC-6D1B-0D3E-14EC6E9AC3A8}"/>
                </a:ext>
              </a:extLst>
            </p:cNvPr>
            <p:cNvSpPr/>
            <p:nvPr/>
          </p:nvSpPr>
          <p:spPr>
            <a:xfrm>
              <a:off x="1025663" y="1759549"/>
              <a:ext cx="1894737" cy="1914486"/>
            </a:xfrm>
            <a:prstGeom prst="ellipse">
              <a:avLst/>
            </a:prstGeom>
            <a:solidFill>
              <a:srgbClr val="778495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" name="Google Shape;182;p10">
              <a:extLst>
                <a:ext uri="{FF2B5EF4-FFF2-40B4-BE49-F238E27FC236}">
                  <a16:creationId xmlns:a16="http://schemas.microsoft.com/office/drawing/2014/main" id="{91C28F66-FA84-43F3-EC8C-B28B332341F0}"/>
                </a:ext>
              </a:extLst>
            </p:cNvPr>
            <p:cNvSpPr txBox="1"/>
            <p:nvPr/>
          </p:nvSpPr>
          <p:spPr>
            <a:xfrm>
              <a:off x="1110803" y="2297131"/>
              <a:ext cx="1724457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即時路線規劃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83;p10">
            <a:extLst>
              <a:ext uri="{FF2B5EF4-FFF2-40B4-BE49-F238E27FC236}">
                <a16:creationId xmlns:a16="http://schemas.microsoft.com/office/drawing/2014/main" id="{11ACCE99-5F38-2F7C-7770-C2509F4BC782}"/>
              </a:ext>
            </a:extLst>
          </p:cNvPr>
          <p:cNvGrpSpPr/>
          <p:nvPr/>
        </p:nvGrpSpPr>
        <p:grpSpPr>
          <a:xfrm>
            <a:off x="8591588" y="1687301"/>
            <a:ext cx="1980000" cy="1980000"/>
            <a:chOff x="1029460" y="1759551"/>
            <a:chExt cx="2214515" cy="1851600"/>
          </a:xfrm>
        </p:grpSpPr>
        <p:sp>
          <p:nvSpPr>
            <p:cNvPr id="7" name="Google Shape;184;p10">
              <a:extLst>
                <a:ext uri="{FF2B5EF4-FFF2-40B4-BE49-F238E27FC236}">
                  <a16:creationId xmlns:a16="http://schemas.microsoft.com/office/drawing/2014/main" id="{EC571F97-4003-B31C-67CE-1FD4D589AB77}"/>
                </a:ext>
              </a:extLst>
            </p:cNvPr>
            <p:cNvSpPr/>
            <p:nvPr/>
          </p:nvSpPr>
          <p:spPr>
            <a:xfrm>
              <a:off x="1029460" y="1759551"/>
              <a:ext cx="2214515" cy="1851600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185;p10">
              <a:extLst>
                <a:ext uri="{FF2B5EF4-FFF2-40B4-BE49-F238E27FC236}">
                  <a16:creationId xmlns:a16="http://schemas.microsoft.com/office/drawing/2014/main" id="{ECA0DF81-FB00-CC92-E20C-F54663E754AF}"/>
                </a:ext>
              </a:extLst>
            </p:cNvPr>
            <p:cNvSpPr txBox="1"/>
            <p:nvPr/>
          </p:nvSpPr>
          <p:spPr>
            <a:xfrm>
              <a:off x="1029460" y="2397545"/>
              <a:ext cx="2214515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回饋即時報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86;p10">
            <a:extLst>
              <a:ext uri="{FF2B5EF4-FFF2-40B4-BE49-F238E27FC236}">
                <a16:creationId xmlns:a16="http://schemas.microsoft.com/office/drawing/2014/main" id="{9512C1CF-792F-5F1E-1F6A-AB5F386A5800}"/>
              </a:ext>
            </a:extLst>
          </p:cNvPr>
          <p:cNvGrpSpPr/>
          <p:nvPr/>
        </p:nvGrpSpPr>
        <p:grpSpPr>
          <a:xfrm>
            <a:off x="5067490" y="1657973"/>
            <a:ext cx="2080927" cy="1980000"/>
            <a:chOff x="977687" y="1759549"/>
            <a:chExt cx="2190449" cy="2105934"/>
          </a:xfrm>
        </p:grpSpPr>
        <p:sp>
          <p:nvSpPr>
            <p:cNvPr id="10" name="Google Shape;187;p10">
              <a:extLst>
                <a:ext uri="{FF2B5EF4-FFF2-40B4-BE49-F238E27FC236}">
                  <a16:creationId xmlns:a16="http://schemas.microsoft.com/office/drawing/2014/main" id="{33742A1B-5EC6-DD61-9789-9535C2E7A312}"/>
                </a:ext>
              </a:extLst>
            </p:cNvPr>
            <p:cNvSpPr/>
            <p:nvPr/>
          </p:nvSpPr>
          <p:spPr>
            <a:xfrm>
              <a:off x="1025663" y="1759549"/>
              <a:ext cx="2084210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88;p10">
              <a:extLst>
                <a:ext uri="{FF2B5EF4-FFF2-40B4-BE49-F238E27FC236}">
                  <a16:creationId xmlns:a16="http://schemas.microsoft.com/office/drawing/2014/main" id="{9A11152A-83C2-AED5-DF36-D803D585ACB7}"/>
                </a:ext>
              </a:extLst>
            </p:cNvPr>
            <p:cNvSpPr txBox="1"/>
            <p:nvPr/>
          </p:nvSpPr>
          <p:spPr>
            <a:xfrm>
              <a:off x="977687" y="2516371"/>
              <a:ext cx="2190449" cy="654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遺失物通報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89;p10">
            <a:extLst>
              <a:ext uri="{FF2B5EF4-FFF2-40B4-BE49-F238E27FC236}">
                <a16:creationId xmlns:a16="http://schemas.microsoft.com/office/drawing/2014/main" id="{D5FCD9A1-83F3-7AA1-D687-4D6CED422C4A}"/>
              </a:ext>
            </a:extLst>
          </p:cNvPr>
          <p:cNvGrpSpPr/>
          <p:nvPr/>
        </p:nvGrpSpPr>
        <p:grpSpPr>
          <a:xfrm>
            <a:off x="5113067" y="4509601"/>
            <a:ext cx="1980000" cy="1980000"/>
            <a:chOff x="989456" y="1759549"/>
            <a:chExt cx="2331562" cy="1851600"/>
          </a:xfrm>
        </p:grpSpPr>
        <p:sp>
          <p:nvSpPr>
            <p:cNvPr id="13" name="Google Shape;190;p10">
              <a:extLst>
                <a:ext uri="{FF2B5EF4-FFF2-40B4-BE49-F238E27FC236}">
                  <a16:creationId xmlns:a16="http://schemas.microsoft.com/office/drawing/2014/main" id="{DCFBB0D3-D84B-CE96-491F-8A799E5FAF50}"/>
                </a:ext>
              </a:extLst>
            </p:cNvPr>
            <p:cNvSpPr/>
            <p:nvPr/>
          </p:nvSpPr>
          <p:spPr>
            <a:xfrm>
              <a:off x="989456" y="1759549"/>
              <a:ext cx="2331562" cy="1851600"/>
            </a:xfrm>
            <a:prstGeom prst="ellipse">
              <a:avLst/>
            </a:prstGeom>
            <a:solidFill>
              <a:srgbClr val="77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" name="Google Shape;191;p10">
              <a:extLst>
                <a:ext uri="{FF2B5EF4-FFF2-40B4-BE49-F238E27FC236}">
                  <a16:creationId xmlns:a16="http://schemas.microsoft.com/office/drawing/2014/main" id="{F014F99B-72B2-E877-E502-9384D1FD8589}"/>
                </a:ext>
              </a:extLst>
            </p:cNvPr>
            <p:cNvSpPr txBox="1"/>
            <p:nvPr/>
          </p:nvSpPr>
          <p:spPr>
            <a:xfrm>
              <a:off x="1070287" y="2422246"/>
              <a:ext cx="2169900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下車提醒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92;p10">
            <a:extLst>
              <a:ext uri="{FF2B5EF4-FFF2-40B4-BE49-F238E27FC236}">
                <a16:creationId xmlns:a16="http://schemas.microsoft.com/office/drawing/2014/main" id="{887F2B40-A301-D30B-53B1-32A8DB8EAC29}"/>
              </a:ext>
            </a:extLst>
          </p:cNvPr>
          <p:cNvGrpSpPr/>
          <p:nvPr/>
        </p:nvGrpSpPr>
        <p:grpSpPr>
          <a:xfrm>
            <a:off x="1677941" y="4420501"/>
            <a:ext cx="1980000" cy="2187501"/>
            <a:chOff x="1025663" y="1759548"/>
            <a:chExt cx="2084211" cy="2823435"/>
          </a:xfrm>
        </p:grpSpPr>
        <p:sp>
          <p:nvSpPr>
            <p:cNvPr id="16" name="Google Shape;193;p10">
              <a:extLst>
                <a:ext uri="{FF2B5EF4-FFF2-40B4-BE49-F238E27FC236}">
                  <a16:creationId xmlns:a16="http://schemas.microsoft.com/office/drawing/2014/main" id="{91B06796-1B2D-AECA-0942-F4231981A193}"/>
                </a:ext>
              </a:extLst>
            </p:cNvPr>
            <p:cNvSpPr/>
            <p:nvPr/>
          </p:nvSpPr>
          <p:spPr>
            <a:xfrm>
              <a:off x="1025663" y="1759548"/>
              <a:ext cx="2084211" cy="2578844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" name="Google Shape;194;p10">
              <a:extLst>
                <a:ext uri="{FF2B5EF4-FFF2-40B4-BE49-F238E27FC236}">
                  <a16:creationId xmlns:a16="http://schemas.microsoft.com/office/drawing/2014/main" id="{97221C3C-DF8D-3384-8606-B23C9929298D}"/>
                </a:ext>
              </a:extLst>
            </p:cNvPr>
            <p:cNvSpPr txBox="1"/>
            <p:nvPr/>
          </p:nvSpPr>
          <p:spPr>
            <a:xfrm>
              <a:off x="1215136" y="2477049"/>
              <a:ext cx="1705264" cy="21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站內路線導覽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95;p10">
            <a:extLst>
              <a:ext uri="{FF2B5EF4-FFF2-40B4-BE49-F238E27FC236}">
                <a16:creationId xmlns:a16="http://schemas.microsoft.com/office/drawing/2014/main" id="{EEECDABF-90F9-156D-42D1-ED3704F85217}"/>
              </a:ext>
            </a:extLst>
          </p:cNvPr>
          <p:cNvGrpSpPr/>
          <p:nvPr/>
        </p:nvGrpSpPr>
        <p:grpSpPr>
          <a:xfrm>
            <a:off x="8548193" y="4509601"/>
            <a:ext cx="1980000" cy="1980000"/>
            <a:chOff x="1025663" y="1759549"/>
            <a:chExt cx="2084211" cy="2105934"/>
          </a:xfrm>
        </p:grpSpPr>
        <p:sp>
          <p:nvSpPr>
            <p:cNvPr id="19" name="Google Shape;196;p10">
              <a:extLst>
                <a:ext uri="{FF2B5EF4-FFF2-40B4-BE49-F238E27FC236}">
                  <a16:creationId xmlns:a16="http://schemas.microsoft.com/office/drawing/2014/main" id="{AF73EE71-E1B3-4814-6D87-54CEC66A407C}"/>
                </a:ext>
              </a:extLst>
            </p:cNvPr>
            <p:cNvSpPr/>
            <p:nvPr/>
          </p:nvSpPr>
          <p:spPr>
            <a:xfrm>
              <a:off x="1025663" y="1759549"/>
              <a:ext cx="2084211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" name="Google Shape;197;p10">
              <a:extLst>
                <a:ext uri="{FF2B5EF4-FFF2-40B4-BE49-F238E27FC236}">
                  <a16:creationId xmlns:a16="http://schemas.microsoft.com/office/drawing/2014/main" id="{AE1E2669-DE3A-997F-B28C-B201936D4522}"/>
                </a:ext>
              </a:extLst>
            </p:cNvPr>
            <p:cNvSpPr txBox="1"/>
            <p:nvPr/>
          </p:nvSpPr>
          <p:spPr>
            <a:xfrm>
              <a:off x="1165093" y="2256034"/>
              <a:ext cx="1805351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Youbike站點分析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5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FF5BFE3-F59A-A1F7-C3A8-A15445260B46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sym typeface="Microsoft Yahei"/>
              </a:rPr>
              <a:t>系統架構</a:t>
            </a:r>
            <a:endParaRPr lang="zh-TW" altLang="en-US" sz="3200" dirty="0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cxnSp>
        <p:nvCxnSpPr>
          <p:cNvPr id="3" name="接點: 弧形 28">
            <a:extLst>
              <a:ext uri="{FF2B5EF4-FFF2-40B4-BE49-F238E27FC236}">
                <a16:creationId xmlns:a16="http://schemas.microsoft.com/office/drawing/2014/main" id="{4E106AC7-BD5E-E38B-5775-DD12B58F1822}"/>
              </a:ext>
            </a:extLst>
          </p:cNvPr>
          <p:cNvCxnSpPr>
            <a:cxnSpLocks/>
            <a:stCxn id="22" idx="1"/>
            <a:endCxn id="5" idx="1"/>
          </p:cNvCxnSpPr>
          <p:nvPr/>
        </p:nvCxnSpPr>
        <p:spPr>
          <a:xfrm rot="10800000">
            <a:off x="5622147" y="1929744"/>
            <a:ext cx="392209" cy="2998512"/>
          </a:xfrm>
          <a:prstGeom prst="curvedConnector3">
            <a:avLst>
              <a:gd name="adj1" fmla="val 158285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BEA4D1-C8E7-297D-9E8C-626638C88ABB}"/>
              </a:ext>
            </a:extLst>
          </p:cNvPr>
          <p:cNvGrpSpPr/>
          <p:nvPr/>
        </p:nvGrpSpPr>
        <p:grpSpPr>
          <a:xfrm>
            <a:off x="5622146" y="905677"/>
            <a:ext cx="5065432" cy="2091154"/>
            <a:chOff x="6273034" y="865761"/>
            <a:chExt cx="5065432" cy="2091154"/>
          </a:xfrm>
        </p:grpSpPr>
        <p:sp>
          <p:nvSpPr>
            <p:cNvPr id="5" name="矩形: 圓角 14">
              <a:extLst>
                <a:ext uri="{FF2B5EF4-FFF2-40B4-BE49-F238E27FC236}">
                  <a16:creationId xmlns:a16="http://schemas.microsoft.com/office/drawing/2014/main" id="{3AB8897C-48F8-704E-411A-1FEAA5FEA0BB}"/>
                </a:ext>
              </a:extLst>
            </p:cNvPr>
            <p:cNvSpPr/>
            <p:nvPr/>
          </p:nvSpPr>
          <p:spPr>
            <a:xfrm>
              <a:off x="6273034" y="1235081"/>
              <a:ext cx="1202219" cy="1309493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/>
            </a:p>
          </p:txBody>
        </p:sp>
        <p:sp>
          <p:nvSpPr>
            <p:cNvPr id="6" name="矩形: 圓角 15">
              <a:extLst>
                <a:ext uri="{FF2B5EF4-FFF2-40B4-BE49-F238E27FC236}">
                  <a16:creationId xmlns:a16="http://schemas.microsoft.com/office/drawing/2014/main" id="{E1C17C2C-F2B3-E93C-732A-496FB7C0341A}"/>
                </a:ext>
              </a:extLst>
            </p:cNvPr>
            <p:cNvSpPr/>
            <p:nvPr/>
          </p:nvSpPr>
          <p:spPr>
            <a:xfrm>
              <a:off x="7638005" y="865761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16">
              <a:extLst>
                <a:ext uri="{FF2B5EF4-FFF2-40B4-BE49-F238E27FC236}">
                  <a16:creationId xmlns:a16="http://schemas.microsoft.com/office/drawing/2014/main" id="{8969B6B3-6081-21B3-3693-A3C4634693F4}"/>
                </a:ext>
              </a:extLst>
            </p:cNvPr>
            <p:cNvSpPr/>
            <p:nvPr/>
          </p:nvSpPr>
          <p:spPr>
            <a:xfrm>
              <a:off x="7638005" y="1310105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: 圓角 17">
              <a:extLst>
                <a:ext uri="{FF2B5EF4-FFF2-40B4-BE49-F238E27FC236}">
                  <a16:creationId xmlns:a16="http://schemas.microsoft.com/office/drawing/2014/main" id="{044BAEE7-A666-BD89-9D08-AE07E3604D83}"/>
                </a:ext>
              </a:extLst>
            </p:cNvPr>
            <p:cNvSpPr/>
            <p:nvPr/>
          </p:nvSpPr>
          <p:spPr>
            <a:xfrm>
              <a:off x="7638005" y="174995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: 圓角 18">
              <a:extLst>
                <a:ext uri="{FF2B5EF4-FFF2-40B4-BE49-F238E27FC236}">
                  <a16:creationId xmlns:a16="http://schemas.microsoft.com/office/drawing/2014/main" id="{E5344B3B-AB78-B136-7C63-03C17D38C378}"/>
                </a:ext>
              </a:extLst>
            </p:cNvPr>
            <p:cNvSpPr/>
            <p:nvPr/>
          </p:nvSpPr>
          <p:spPr>
            <a:xfrm>
              <a:off x="7638005" y="220270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19">
              <a:extLst>
                <a:ext uri="{FF2B5EF4-FFF2-40B4-BE49-F238E27FC236}">
                  <a16:creationId xmlns:a16="http://schemas.microsoft.com/office/drawing/2014/main" id="{CEA81A7A-B3ED-9C70-F5A3-F99FE2C7AE37}"/>
                </a:ext>
              </a:extLst>
            </p:cNvPr>
            <p:cNvSpPr/>
            <p:nvPr/>
          </p:nvSpPr>
          <p:spPr>
            <a:xfrm>
              <a:off x="7638005" y="2632182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992428-2249-89C7-B947-54D5345B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131" y="1421369"/>
              <a:ext cx="995743" cy="99574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ED3E12-30B1-C5A2-60D8-C24D391D2F2C}"/>
                </a:ext>
              </a:extLst>
            </p:cNvPr>
            <p:cNvSpPr txBox="1"/>
            <p:nvPr/>
          </p:nvSpPr>
          <p:spPr>
            <a:xfrm>
              <a:off x="8191786" y="886598"/>
              <a:ext cx="2664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Google Maps API (Directions API)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AE9BB-EB3C-043D-9F68-A3F29901222D}"/>
                </a:ext>
              </a:extLst>
            </p:cNvPr>
            <p:cNvSpPr txBox="1"/>
            <p:nvPr/>
          </p:nvSpPr>
          <p:spPr>
            <a:xfrm>
              <a:off x="8455736" y="1363695"/>
              <a:ext cx="2136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捷運剖面圖路線計算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D3EB21-E31D-465C-BCED-26E9CD3DBC1D}"/>
                </a:ext>
              </a:extLst>
            </p:cNvPr>
            <p:cNvSpPr txBox="1"/>
            <p:nvPr/>
          </p:nvSpPr>
          <p:spPr>
            <a:xfrm>
              <a:off x="7765777" y="2250450"/>
              <a:ext cx="3441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出口位置、手扶梯、車廂位置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 data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B5B25A-CE4F-329C-5DEC-AEA88B7873C3}"/>
                </a:ext>
              </a:extLst>
            </p:cNvPr>
            <p:cNvSpPr txBox="1"/>
            <p:nvPr/>
          </p:nvSpPr>
          <p:spPr>
            <a:xfrm>
              <a:off x="7785276" y="2679916"/>
              <a:ext cx="34775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YouBike2.0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臺北市公共自行車即時資訊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41509D-C585-5B42-07E0-5DD1F5879624}"/>
                </a:ext>
              </a:extLst>
            </p:cNvPr>
            <p:cNvSpPr txBox="1"/>
            <p:nvPr/>
          </p:nvSpPr>
          <p:spPr>
            <a:xfrm>
              <a:off x="8444406" y="1792907"/>
              <a:ext cx="215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停靠站時間開放資料 </a:t>
              </a:r>
              <a:endParaRPr lang="zh-TW" altLang="en-US" sz="933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93E0BF2-A274-0AAA-602B-5433F69DBB32}"/>
              </a:ext>
            </a:extLst>
          </p:cNvPr>
          <p:cNvGrpSpPr/>
          <p:nvPr/>
        </p:nvGrpSpPr>
        <p:grpSpPr>
          <a:xfrm>
            <a:off x="656358" y="2101016"/>
            <a:ext cx="10812663" cy="4628352"/>
            <a:chOff x="360188" y="2061100"/>
            <a:chExt cx="10812663" cy="462835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38E57C-56BB-D129-14ED-61E58EAF1AA4}"/>
                </a:ext>
              </a:extLst>
            </p:cNvPr>
            <p:cNvGrpSpPr/>
            <p:nvPr/>
          </p:nvGrpSpPr>
          <p:grpSpPr>
            <a:xfrm>
              <a:off x="360188" y="2490334"/>
              <a:ext cx="10812663" cy="4199118"/>
              <a:chOff x="360188" y="2490334"/>
              <a:chExt cx="10812663" cy="4199118"/>
            </a:xfrm>
          </p:grpSpPr>
          <p:sp>
            <p:nvSpPr>
              <p:cNvPr id="18" name="矩形: 圓角 3">
                <a:extLst>
                  <a:ext uri="{FF2B5EF4-FFF2-40B4-BE49-F238E27FC236}">
                    <a16:creationId xmlns:a16="http://schemas.microsoft.com/office/drawing/2014/main" id="{A11990B8-B674-5D57-A827-05610179BD9A}"/>
                  </a:ext>
                </a:extLst>
              </p:cNvPr>
              <p:cNvSpPr/>
              <p:nvPr/>
            </p:nvSpPr>
            <p:spPr>
              <a:xfrm>
                <a:off x="386977" y="4444926"/>
                <a:ext cx="886830" cy="886830"/>
              </a:xfrm>
              <a:prstGeom prst="roundRect">
                <a:avLst/>
              </a:prstGeom>
              <a:noFill/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19" name="矩形: 圓角 5">
                <a:extLst>
                  <a:ext uri="{FF2B5EF4-FFF2-40B4-BE49-F238E27FC236}">
                    <a16:creationId xmlns:a16="http://schemas.microsoft.com/office/drawing/2014/main" id="{5D961DF0-FB0C-402F-FDF7-5EFFAB8F9A4F}"/>
                  </a:ext>
                </a:extLst>
              </p:cNvPr>
              <p:cNvSpPr/>
              <p:nvPr/>
            </p:nvSpPr>
            <p:spPr>
              <a:xfrm>
                <a:off x="2064920" y="3142133"/>
                <a:ext cx="7090046" cy="3547319"/>
              </a:xfrm>
              <a:prstGeom prst="roundRect">
                <a:avLst>
                  <a:gd name="adj" fmla="val 6506"/>
                </a:avLst>
              </a:prstGeom>
              <a:solidFill>
                <a:srgbClr val="00B900">
                  <a:alpha val="7000"/>
                </a:srgbClr>
              </a:solidFill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20" name="直線單箭頭接點 31">
                <a:extLst>
                  <a:ext uri="{FF2B5EF4-FFF2-40B4-BE49-F238E27FC236}">
                    <a16:creationId xmlns:a16="http://schemas.microsoft.com/office/drawing/2014/main" id="{D089A97E-C693-0CE2-C0AF-CEFC502D6A6C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1273807" y="4888341"/>
                <a:ext cx="1337337" cy="3030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6463BF1-F28C-828B-A6A1-71FFE319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8" y="4422755"/>
                <a:ext cx="931171" cy="931171"/>
              </a:xfrm>
              <a:prstGeom prst="rect">
                <a:avLst/>
              </a:prstGeom>
            </p:spPr>
          </p:pic>
          <p:sp>
            <p:nvSpPr>
              <p:cNvPr id="22" name="矩形: 圓角 6">
                <a:extLst>
                  <a:ext uri="{FF2B5EF4-FFF2-40B4-BE49-F238E27FC236}">
                    <a16:creationId xmlns:a16="http://schemas.microsoft.com/office/drawing/2014/main" id="{79D6487D-EC87-7ACF-518F-BD521F89DCC3}"/>
                  </a:ext>
                </a:extLst>
              </p:cNvPr>
              <p:cNvSpPr/>
              <p:nvPr/>
            </p:nvSpPr>
            <p:spPr>
              <a:xfrm>
                <a:off x="5718185" y="3314217"/>
                <a:ext cx="3103904" cy="3148246"/>
              </a:xfrm>
              <a:prstGeom prst="roundRect">
                <a:avLst>
                  <a:gd name="adj" fmla="val 8697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3" name="矩形: 圓角 7">
                <a:extLst>
                  <a:ext uri="{FF2B5EF4-FFF2-40B4-BE49-F238E27FC236}">
                    <a16:creationId xmlns:a16="http://schemas.microsoft.com/office/drawing/2014/main" id="{E9085B3F-A4C6-455F-2764-888EB2069331}"/>
                  </a:ext>
                </a:extLst>
              </p:cNvPr>
              <p:cNvSpPr/>
              <p:nvPr/>
            </p:nvSpPr>
            <p:spPr>
              <a:xfrm>
                <a:off x="5990671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4" name="矩形: 圓角 8">
                <a:extLst>
                  <a:ext uri="{FF2B5EF4-FFF2-40B4-BE49-F238E27FC236}">
                    <a16:creationId xmlns:a16="http://schemas.microsoft.com/office/drawing/2014/main" id="{67C81C24-C7C8-3B16-B6C3-3B87EDE0A072}"/>
                  </a:ext>
                </a:extLst>
              </p:cNvPr>
              <p:cNvSpPr/>
              <p:nvPr/>
            </p:nvSpPr>
            <p:spPr>
              <a:xfrm>
                <a:off x="7404592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5" name="矩形: 圓角 9">
                <a:extLst>
                  <a:ext uri="{FF2B5EF4-FFF2-40B4-BE49-F238E27FC236}">
                    <a16:creationId xmlns:a16="http://schemas.microsoft.com/office/drawing/2014/main" id="{3A8CCFD8-F887-36AF-5770-3F86F0DF6CDB}"/>
                  </a:ext>
                </a:extLst>
              </p:cNvPr>
              <p:cNvSpPr/>
              <p:nvPr/>
            </p:nvSpPr>
            <p:spPr>
              <a:xfrm>
                <a:off x="5990671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6" name="矩形: 圓角 10">
                <a:extLst>
                  <a:ext uri="{FF2B5EF4-FFF2-40B4-BE49-F238E27FC236}">
                    <a16:creationId xmlns:a16="http://schemas.microsoft.com/office/drawing/2014/main" id="{6FF8AA7A-FC3D-59CA-798D-33A8AEB570D7}"/>
                  </a:ext>
                </a:extLst>
              </p:cNvPr>
              <p:cNvSpPr/>
              <p:nvPr/>
            </p:nvSpPr>
            <p:spPr>
              <a:xfrm>
                <a:off x="7404592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7" name="矩形: 圓角 11">
                <a:extLst>
                  <a:ext uri="{FF2B5EF4-FFF2-40B4-BE49-F238E27FC236}">
                    <a16:creationId xmlns:a16="http://schemas.microsoft.com/office/drawing/2014/main" id="{B5EA86F4-600E-3677-5303-253E43E40137}"/>
                  </a:ext>
                </a:extLst>
              </p:cNvPr>
              <p:cNvSpPr/>
              <p:nvPr/>
            </p:nvSpPr>
            <p:spPr>
              <a:xfrm>
                <a:off x="5990671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8" name="矩形: 圓角 12">
                <a:extLst>
                  <a:ext uri="{FF2B5EF4-FFF2-40B4-BE49-F238E27FC236}">
                    <a16:creationId xmlns:a16="http://schemas.microsoft.com/office/drawing/2014/main" id="{402A2870-3D1D-05AA-E7CB-F6E41B4089D7}"/>
                  </a:ext>
                </a:extLst>
              </p:cNvPr>
              <p:cNvSpPr/>
              <p:nvPr/>
            </p:nvSpPr>
            <p:spPr>
              <a:xfrm>
                <a:off x="7404592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9" name="矩形: 圓角 13">
                <a:extLst>
                  <a:ext uri="{FF2B5EF4-FFF2-40B4-BE49-F238E27FC236}">
                    <a16:creationId xmlns:a16="http://schemas.microsoft.com/office/drawing/2014/main" id="{8F45C10D-EA5F-7660-5C74-7BD3CEA56A11}"/>
                  </a:ext>
                </a:extLst>
              </p:cNvPr>
              <p:cNvSpPr/>
              <p:nvPr/>
            </p:nvSpPr>
            <p:spPr>
              <a:xfrm>
                <a:off x="2611144" y="4444925"/>
                <a:ext cx="2011656" cy="892891"/>
              </a:xfrm>
              <a:prstGeom prst="roundRect">
                <a:avLst>
                  <a:gd name="adj" fmla="val 19190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0B201B1D-B466-FEE2-4AD4-89406A5C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5000" y1="46250" x2="45000" y2="46250"/>
                            <a14:foregroundMark x1="52000" y1="50313" x2="52000" y2="50313"/>
                            <a14:foregroundMark x1="59375" y1="51250" x2="59375" y2="51250"/>
                            <a14:foregroundMark x1="66250" y1="59688" x2="66250" y2="59688"/>
                            <a14:foregroundMark x1="69375" y1="54063" x2="69375" y2="54063"/>
                            <a14:foregroundMark x1="69250" y1="35625" x2="69250" y2="35625"/>
                            <a14:foregroundMark x1="72125" y1="46250" x2="72125" y2="46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990" t="23445" r="18545" b="21102"/>
              <a:stretch/>
            </p:blipFill>
            <p:spPr>
              <a:xfrm>
                <a:off x="2786765" y="4653928"/>
                <a:ext cx="1702357" cy="568141"/>
              </a:xfrm>
              <a:prstGeom prst="rect">
                <a:avLst/>
              </a:prstGeom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DF1EFE75-0973-3ABB-7AAC-519BA33FBCF1}"/>
                  </a:ext>
                </a:extLst>
              </p:cNvPr>
              <p:cNvGrpSpPr/>
              <p:nvPr/>
            </p:nvGrpSpPr>
            <p:grpSpPr>
              <a:xfrm>
                <a:off x="9834428" y="4255027"/>
                <a:ext cx="1338423" cy="1310965"/>
                <a:chOff x="14275861" y="6210300"/>
                <a:chExt cx="2007634" cy="1966447"/>
              </a:xfrm>
            </p:grpSpPr>
            <p:sp>
              <p:nvSpPr>
                <p:cNvPr id="44" name="矩形: 圓角 20">
                  <a:extLst>
                    <a:ext uri="{FF2B5EF4-FFF2-40B4-BE49-F238E27FC236}">
                      <a16:creationId xmlns:a16="http://schemas.microsoft.com/office/drawing/2014/main" id="{E0E12F06-F0B2-AFD6-4766-A5D83A3D0035}"/>
                    </a:ext>
                  </a:extLst>
                </p:cNvPr>
                <p:cNvSpPr/>
                <p:nvPr/>
              </p:nvSpPr>
              <p:spPr>
                <a:xfrm>
                  <a:off x="14275861" y="6210300"/>
                  <a:ext cx="2007634" cy="1966447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rgbClr val="316D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933"/>
                </a:p>
              </p:txBody>
            </p:sp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84938F5-275F-0C37-D9EC-409090776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7810" y="6882228"/>
                  <a:ext cx="1062283" cy="106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33" name="直線單箭頭接點 89">
                <a:extLst>
                  <a:ext uri="{FF2B5EF4-FFF2-40B4-BE49-F238E27FC236}">
                    <a16:creationId xmlns:a16="http://schemas.microsoft.com/office/drawing/2014/main" id="{700A5CFF-36E4-8235-9792-38DACA7AB8FA}"/>
                  </a:ext>
                </a:extLst>
              </p:cNvPr>
              <p:cNvCxnSpPr>
                <a:cxnSpLocks/>
                <a:stCxn id="22" idx="1"/>
                <a:endCxn id="29" idx="3"/>
              </p:cNvCxnSpPr>
              <p:nvPr/>
            </p:nvCxnSpPr>
            <p:spPr>
              <a:xfrm flipH="1">
                <a:off x="4622800" y="4888340"/>
                <a:ext cx="1095385" cy="3031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63209FC-C0D3-920B-C915-496506C26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373" y="2490334"/>
                <a:ext cx="520306" cy="520306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EA407EE-1885-CB3A-CC6B-B99EEF4A3324}"/>
                  </a:ext>
                </a:extLst>
              </p:cNvPr>
              <p:cNvSpPr txBox="1"/>
              <p:nvPr/>
            </p:nvSpPr>
            <p:spPr>
              <a:xfrm>
                <a:off x="2602679" y="2576079"/>
                <a:ext cx="1766830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Azure Service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89289D4-E4B5-5B0F-0FA2-FC813728EE78}"/>
                  </a:ext>
                </a:extLst>
              </p:cNvPr>
              <p:cNvSpPr txBox="1"/>
              <p:nvPr/>
            </p:nvSpPr>
            <p:spPr>
              <a:xfrm>
                <a:off x="3326722" y="4082737"/>
                <a:ext cx="68961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Web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254559E-E10F-38E5-F585-E203114370BA}"/>
                  </a:ext>
                </a:extLst>
              </p:cNvPr>
              <p:cNvSpPr txBox="1"/>
              <p:nvPr/>
            </p:nvSpPr>
            <p:spPr>
              <a:xfrm>
                <a:off x="6111877" y="3719882"/>
                <a:ext cx="96053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333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即時路線規劃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020F700-A305-CCDA-F7AD-D64BAAAC694A}"/>
                  </a:ext>
                </a:extLst>
              </p:cNvPr>
              <p:cNvSpPr txBox="1"/>
              <p:nvPr/>
            </p:nvSpPr>
            <p:spPr>
              <a:xfrm>
                <a:off x="7437278" y="3717150"/>
                <a:ext cx="120606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站內</a:t>
                </a:r>
                <a:endParaRPr lang="en-US" altLang="zh-TW" sz="1333" dirty="0"/>
              </a:p>
              <a:p>
                <a:r>
                  <a:rPr lang="zh-TW" altLang="en-US" sz="1333" dirty="0"/>
                  <a:t>路線導覽</a:t>
                </a: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C8F6F9C-4F69-A3FE-154F-BCFD2064CA85}"/>
                  </a:ext>
                </a:extLst>
              </p:cNvPr>
              <p:cNvSpPr txBox="1"/>
              <p:nvPr/>
            </p:nvSpPr>
            <p:spPr>
              <a:xfrm>
                <a:off x="739107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下車提醒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5EA6D4-7143-EEEA-3E0F-5BC0B74CC5AF}"/>
                  </a:ext>
                </a:extLst>
              </p:cNvPr>
              <p:cNvSpPr txBox="1"/>
              <p:nvPr/>
            </p:nvSpPr>
            <p:spPr>
              <a:xfrm>
                <a:off x="594531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回饋及時報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664993B-66B8-2E86-6542-AF420F9EF931}"/>
                  </a:ext>
                </a:extLst>
              </p:cNvPr>
              <p:cNvSpPr txBox="1"/>
              <p:nvPr/>
            </p:nvSpPr>
            <p:spPr>
              <a:xfrm>
                <a:off x="5950977" y="5662745"/>
                <a:ext cx="132758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TW" sz="1333" dirty="0" err="1"/>
                  <a:t>Youbike</a:t>
                </a:r>
                <a:endParaRPr lang="en-US" altLang="zh-TW" sz="1333" dirty="0"/>
              </a:p>
              <a:p>
                <a:r>
                  <a:rPr lang="zh-TW" altLang="en-US" sz="1333" dirty="0"/>
                  <a:t>站點分析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27AC1B0-5B9F-E3B7-113E-41AC059BD4A6}"/>
                  </a:ext>
                </a:extLst>
              </p:cNvPr>
              <p:cNvSpPr txBox="1"/>
              <p:nvPr/>
            </p:nvSpPr>
            <p:spPr>
              <a:xfrm>
                <a:off x="7376318" y="5736465"/>
                <a:ext cx="1337630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遺失物通報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139D22-F820-953D-DB2D-B96C8FFDF551}"/>
                  </a:ext>
                </a:extLst>
              </p:cNvPr>
              <p:cNvSpPr txBox="1"/>
              <p:nvPr/>
            </p:nvSpPr>
            <p:spPr>
              <a:xfrm>
                <a:off x="10242665" y="4293162"/>
                <a:ext cx="53091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DB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4F3DCCE-D8C5-0747-169E-153A1DE6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731" y="2061100"/>
              <a:ext cx="2844800" cy="927100"/>
            </a:xfrm>
            <a:prstGeom prst="rect">
              <a:avLst/>
            </a:prstGeom>
          </p:spPr>
        </p:pic>
      </p:grpSp>
      <p:cxnSp>
        <p:nvCxnSpPr>
          <p:cNvPr id="49" name="接點: 弧形 28">
            <a:extLst>
              <a:ext uri="{FF2B5EF4-FFF2-40B4-BE49-F238E27FC236}">
                <a16:creationId xmlns:a16="http://schemas.microsoft.com/office/drawing/2014/main" id="{FFD34526-55B6-F791-CC50-466CBE31FAAF}"/>
              </a:ext>
            </a:extLst>
          </p:cNvPr>
          <p:cNvCxnSpPr>
            <a:cxnSpLocks/>
            <a:stCxn id="21" idx="0"/>
            <a:endCxn id="5" idx="1"/>
          </p:cNvCxnSpPr>
          <p:nvPr/>
        </p:nvCxnSpPr>
        <p:spPr>
          <a:xfrm rot="5400000" flipH="1" flipV="1">
            <a:off x="2105582" y="946107"/>
            <a:ext cx="2532927" cy="4500202"/>
          </a:xfrm>
          <a:prstGeom prst="curvedConnector2">
            <a:avLst/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弧形 28">
            <a:extLst>
              <a:ext uri="{FF2B5EF4-FFF2-40B4-BE49-F238E27FC236}">
                <a16:creationId xmlns:a16="http://schemas.microsoft.com/office/drawing/2014/main" id="{8B6F3EC3-7904-5003-8387-D01603C5C6EB}"/>
              </a:ext>
            </a:extLst>
          </p:cNvPr>
          <p:cNvCxnSpPr>
            <a:cxnSpLocks/>
            <a:stCxn id="44" idx="3"/>
            <a:endCxn id="8" idx="3"/>
          </p:cNvCxnSpPr>
          <p:nvPr/>
        </p:nvCxnSpPr>
        <p:spPr>
          <a:xfrm flipH="1" flipV="1">
            <a:off x="10687578" y="1950826"/>
            <a:ext cx="781443" cy="2999600"/>
          </a:xfrm>
          <a:prstGeom prst="curvedConnector3">
            <a:avLst>
              <a:gd name="adj1" fmla="val -29254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983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g12973218630_0_4">
            <a:extLst>
              <a:ext uri="{FF2B5EF4-FFF2-40B4-BE49-F238E27FC236}">
                <a16:creationId xmlns:a16="http://schemas.microsoft.com/office/drawing/2014/main" id="{ACCE906F-7BD3-3A4F-6A6D-1CC850892C4B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使用技術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206;p22">
            <a:extLst>
              <a:ext uri="{FF2B5EF4-FFF2-40B4-BE49-F238E27FC236}">
                <a16:creationId xmlns:a16="http://schemas.microsoft.com/office/drawing/2014/main" id="{01E9EBDF-F98D-15E8-C92F-E6553B62C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8338" y="4495638"/>
            <a:ext cx="800400" cy="8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7;p22">
            <a:extLst>
              <a:ext uri="{FF2B5EF4-FFF2-40B4-BE49-F238E27FC236}">
                <a16:creationId xmlns:a16="http://schemas.microsoft.com/office/drawing/2014/main" id="{1FD20A7D-59F3-01DB-7CB1-F42B8B907F69}"/>
              </a:ext>
            </a:extLst>
          </p:cNvPr>
          <p:cNvCxnSpPr/>
          <p:nvPr/>
        </p:nvCxnSpPr>
        <p:spPr>
          <a:xfrm flipH="1">
            <a:off x="3835318" y="164782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" name="Google Shape;208;p22">
            <a:extLst>
              <a:ext uri="{FF2B5EF4-FFF2-40B4-BE49-F238E27FC236}">
                <a16:creationId xmlns:a16="http://schemas.microsoft.com/office/drawing/2014/main" id="{6FA5A5B5-BD3D-9BCA-50D4-D17BDE098FA4}"/>
              </a:ext>
            </a:extLst>
          </p:cNvPr>
          <p:cNvGrpSpPr/>
          <p:nvPr/>
        </p:nvGrpSpPr>
        <p:grpSpPr>
          <a:xfrm>
            <a:off x="1020904" y="1647827"/>
            <a:ext cx="1980000" cy="1980000"/>
            <a:chOff x="1025663" y="1759550"/>
            <a:chExt cx="2169912" cy="1851600"/>
          </a:xfrm>
        </p:grpSpPr>
        <p:sp>
          <p:nvSpPr>
            <p:cNvPr id="7" name="Google Shape;209;p22">
              <a:extLst>
                <a:ext uri="{FF2B5EF4-FFF2-40B4-BE49-F238E27FC236}">
                  <a16:creationId xmlns:a16="http://schemas.microsoft.com/office/drawing/2014/main" id="{32251268-E1B8-FB8C-D09F-BCF4C0F280FA}"/>
                </a:ext>
              </a:extLst>
            </p:cNvPr>
            <p:cNvSpPr/>
            <p:nvPr/>
          </p:nvSpPr>
          <p:spPr>
            <a:xfrm>
              <a:off x="1025663" y="1759550"/>
              <a:ext cx="2169912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210;p22">
              <a:extLst>
                <a:ext uri="{FF2B5EF4-FFF2-40B4-BE49-F238E27FC236}">
                  <a16:creationId xmlns:a16="http://schemas.microsoft.com/office/drawing/2014/main" id="{07F1B2CB-E6EB-35C2-EC6D-FB353C491658}"/>
                </a:ext>
              </a:extLst>
            </p:cNvPr>
            <p:cNvSpPr txBox="1"/>
            <p:nvPr/>
          </p:nvSpPr>
          <p:spPr>
            <a:xfrm>
              <a:off x="1025675" y="2371593"/>
              <a:ext cx="2169900" cy="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開發工具</a:t>
              </a:r>
              <a:endParaRPr sz="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211;p22">
            <a:extLst>
              <a:ext uri="{FF2B5EF4-FFF2-40B4-BE49-F238E27FC236}">
                <a16:creationId xmlns:a16="http://schemas.microsoft.com/office/drawing/2014/main" id="{5AF837B3-A50D-0AD2-C080-19F8D8A55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97" y="3803451"/>
            <a:ext cx="461482" cy="35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2;p22">
            <a:extLst>
              <a:ext uri="{FF2B5EF4-FFF2-40B4-BE49-F238E27FC236}">
                <a16:creationId xmlns:a16="http://schemas.microsoft.com/office/drawing/2014/main" id="{23778554-12EF-5B24-22B5-5877C16AC0E3}"/>
              </a:ext>
            </a:extLst>
          </p:cNvPr>
          <p:cNvGrpSpPr/>
          <p:nvPr/>
        </p:nvGrpSpPr>
        <p:grpSpPr>
          <a:xfrm>
            <a:off x="4843786" y="1618277"/>
            <a:ext cx="1980000" cy="1980000"/>
            <a:chOff x="988081" y="1648677"/>
            <a:chExt cx="2004600" cy="1851600"/>
          </a:xfrm>
        </p:grpSpPr>
        <p:sp>
          <p:nvSpPr>
            <p:cNvPr id="11" name="Google Shape;213;p22">
              <a:extLst>
                <a:ext uri="{FF2B5EF4-FFF2-40B4-BE49-F238E27FC236}">
                  <a16:creationId xmlns:a16="http://schemas.microsoft.com/office/drawing/2014/main" id="{FC7131BD-CB8C-C20F-AFDC-05CFE61A38A3}"/>
                </a:ext>
              </a:extLst>
            </p:cNvPr>
            <p:cNvSpPr/>
            <p:nvPr/>
          </p:nvSpPr>
          <p:spPr>
            <a:xfrm>
              <a:off x="988081" y="1648677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" name="Google Shape;214;p22">
              <a:extLst>
                <a:ext uri="{FF2B5EF4-FFF2-40B4-BE49-F238E27FC236}">
                  <a16:creationId xmlns:a16="http://schemas.microsoft.com/office/drawing/2014/main" id="{BBFE6352-76FF-CC1A-B9F9-5CA6DF1DD43A}"/>
                </a:ext>
              </a:extLst>
            </p:cNvPr>
            <p:cNvSpPr txBox="1"/>
            <p:nvPr/>
          </p:nvSpPr>
          <p:spPr>
            <a:xfrm>
              <a:off x="1167479" y="2192911"/>
              <a:ext cx="16458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前端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15;p22">
            <a:extLst>
              <a:ext uri="{FF2B5EF4-FFF2-40B4-BE49-F238E27FC236}">
                <a16:creationId xmlns:a16="http://schemas.microsoft.com/office/drawing/2014/main" id="{D2D44CFC-0974-DFFF-02E2-E1C8D801536A}"/>
              </a:ext>
            </a:extLst>
          </p:cNvPr>
          <p:cNvGrpSpPr/>
          <p:nvPr/>
        </p:nvGrpSpPr>
        <p:grpSpPr>
          <a:xfrm>
            <a:off x="8652308" y="1618277"/>
            <a:ext cx="1980000" cy="1980000"/>
            <a:chOff x="1025663" y="1759550"/>
            <a:chExt cx="2004600" cy="1851600"/>
          </a:xfrm>
        </p:grpSpPr>
        <p:sp>
          <p:nvSpPr>
            <p:cNvPr id="14" name="Google Shape;216;p22">
              <a:extLst>
                <a:ext uri="{FF2B5EF4-FFF2-40B4-BE49-F238E27FC236}">
                  <a16:creationId xmlns:a16="http://schemas.microsoft.com/office/drawing/2014/main" id="{E7C70028-317F-8800-5EEC-640A3D9CFABD}"/>
                </a:ext>
              </a:extLst>
            </p:cNvPr>
            <p:cNvSpPr/>
            <p:nvPr/>
          </p:nvSpPr>
          <p:spPr>
            <a:xfrm>
              <a:off x="1025663" y="1759550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217;p22">
              <a:extLst>
                <a:ext uri="{FF2B5EF4-FFF2-40B4-BE49-F238E27FC236}">
                  <a16:creationId xmlns:a16="http://schemas.microsoft.com/office/drawing/2014/main" id="{7403FD1F-0371-72AA-BBAF-009024A00744}"/>
                </a:ext>
              </a:extLst>
            </p:cNvPr>
            <p:cNvSpPr txBox="1"/>
            <p:nvPr/>
          </p:nvSpPr>
          <p:spPr>
            <a:xfrm>
              <a:off x="1205062" y="2353225"/>
              <a:ext cx="1645801" cy="71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218;p22">
            <a:extLst>
              <a:ext uri="{FF2B5EF4-FFF2-40B4-BE49-F238E27FC236}">
                <a16:creationId xmlns:a16="http://schemas.microsoft.com/office/drawing/2014/main" id="{9378587C-2785-3BAE-FA43-25DC07927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042" y="3803451"/>
            <a:ext cx="461485" cy="35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9;p22">
            <a:extLst>
              <a:ext uri="{FF2B5EF4-FFF2-40B4-BE49-F238E27FC236}">
                <a16:creationId xmlns:a16="http://schemas.microsoft.com/office/drawing/2014/main" id="{4EA5DD93-9164-ACBB-5326-03122CB0F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90" y="3834443"/>
            <a:ext cx="435635" cy="3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0;p22">
            <a:extLst>
              <a:ext uri="{FF2B5EF4-FFF2-40B4-BE49-F238E27FC236}">
                <a16:creationId xmlns:a16="http://schemas.microsoft.com/office/drawing/2014/main" id="{C1C5A0F2-0A80-DBC9-0432-EA144AA936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06" r="20476"/>
          <a:stretch/>
        </p:blipFill>
        <p:spPr>
          <a:xfrm>
            <a:off x="4781813" y="4366875"/>
            <a:ext cx="1187199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1;p22">
            <a:extLst>
              <a:ext uri="{FF2B5EF4-FFF2-40B4-BE49-F238E27FC236}">
                <a16:creationId xmlns:a16="http://schemas.microsoft.com/office/drawing/2014/main" id="{18DB7B4E-8ECD-99BC-0035-4DB1F40A9D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5150" y="4428848"/>
            <a:ext cx="934001" cy="9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2;p22">
            <a:extLst>
              <a:ext uri="{FF2B5EF4-FFF2-40B4-BE49-F238E27FC236}">
                <a16:creationId xmlns:a16="http://schemas.microsoft.com/office/drawing/2014/main" id="{08900EB8-D957-0A18-EBBE-C9AF79F416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588" r="8768"/>
          <a:stretch/>
        </p:blipFill>
        <p:spPr>
          <a:xfrm>
            <a:off x="8276113" y="5701025"/>
            <a:ext cx="17295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3;p22">
            <a:extLst>
              <a:ext uri="{FF2B5EF4-FFF2-40B4-BE49-F238E27FC236}">
                <a16:creationId xmlns:a16="http://schemas.microsoft.com/office/drawing/2014/main" id="{27656530-F508-D43F-6132-1B6D241B18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84525" y="4366866"/>
            <a:ext cx="934000" cy="105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4;p22">
            <a:extLst>
              <a:ext uri="{FF2B5EF4-FFF2-40B4-BE49-F238E27FC236}">
                <a16:creationId xmlns:a16="http://schemas.microsoft.com/office/drawing/2014/main" id="{82C2F954-93BB-F5B6-126C-11649619CF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4527" y="5564674"/>
            <a:ext cx="1253100" cy="644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25;p22">
            <a:extLst>
              <a:ext uri="{FF2B5EF4-FFF2-40B4-BE49-F238E27FC236}">
                <a16:creationId xmlns:a16="http://schemas.microsoft.com/office/drawing/2014/main" id="{119E485F-41EA-BFF2-5C02-2F8120446AD0}"/>
              </a:ext>
            </a:extLst>
          </p:cNvPr>
          <p:cNvCxnSpPr/>
          <p:nvPr/>
        </p:nvCxnSpPr>
        <p:spPr>
          <a:xfrm flipH="1">
            <a:off x="7757738" y="161827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4" name="Google Shape;226;p22">
            <a:extLst>
              <a:ext uri="{FF2B5EF4-FFF2-40B4-BE49-F238E27FC236}">
                <a16:creationId xmlns:a16="http://schemas.microsoft.com/office/drawing/2014/main" id="{A40D11A3-FC4C-0FB7-F11D-E47B3BD938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4560" y="4366866"/>
            <a:ext cx="765447" cy="11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7;p22">
            <a:extLst>
              <a:ext uri="{FF2B5EF4-FFF2-40B4-BE49-F238E27FC236}">
                <a16:creationId xmlns:a16="http://schemas.microsoft.com/office/drawing/2014/main" id="{77FF71BD-035D-D08C-422B-2465C209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5098" y="5520140"/>
            <a:ext cx="3195875" cy="824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88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262</Words>
  <Application>Microsoft Office PowerPoint</Application>
  <PresentationFormat>寬螢幕</PresentationFormat>
  <Paragraphs>106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Microsoft Yahei</vt:lpstr>
      <vt:lpstr>Microsoft Yahei</vt:lpstr>
      <vt:lpstr>微軟正黑體</vt:lpstr>
      <vt:lpstr>Arial</vt:lpstr>
      <vt:lpstr>Impact</vt:lpstr>
      <vt:lpstr>Times New Roman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优品PPT</dc:creator>
  <cp:lastModifiedBy>渝捷 龔</cp:lastModifiedBy>
  <cp:revision>20</cp:revision>
  <dcterms:created xsi:type="dcterms:W3CDTF">2017-08-18T03:02:00Z</dcterms:created>
  <dcterms:modified xsi:type="dcterms:W3CDTF">2022-05-24T01:15:08Z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